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7" r:id="rId1"/>
    <p:sldMasterId id="2147483994" r:id="rId2"/>
    <p:sldMasterId id="2147483997" r:id="rId3"/>
    <p:sldMasterId id="2147484039" r:id="rId4"/>
    <p:sldMasterId id="2147484183" r:id="rId5"/>
  </p:sldMasterIdLst>
  <p:notesMasterIdLst>
    <p:notesMasterId r:id="rId49"/>
  </p:notesMasterIdLst>
  <p:sldIdLst>
    <p:sldId id="314" r:id="rId6"/>
    <p:sldId id="276" r:id="rId7"/>
    <p:sldId id="278" r:id="rId8"/>
    <p:sldId id="260" r:id="rId9"/>
    <p:sldId id="279" r:id="rId10"/>
    <p:sldId id="301" r:id="rId11"/>
    <p:sldId id="277" r:id="rId12"/>
    <p:sldId id="273" r:id="rId13"/>
    <p:sldId id="282" r:id="rId14"/>
    <p:sldId id="270" r:id="rId15"/>
    <p:sldId id="281" r:id="rId16"/>
    <p:sldId id="308" r:id="rId17"/>
    <p:sldId id="283" r:id="rId18"/>
    <p:sldId id="317" r:id="rId19"/>
    <p:sldId id="287" r:id="rId20"/>
    <p:sldId id="288" r:id="rId21"/>
    <p:sldId id="306" r:id="rId22"/>
    <p:sldId id="289" r:id="rId23"/>
    <p:sldId id="295" r:id="rId24"/>
    <p:sldId id="312" r:id="rId25"/>
    <p:sldId id="297" r:id="rId26"/>
    <p:sldId id="298" r:id="rId27"/>
    <p:sldId id="299" r:id="rId28"/>
    <p:sldId id="291" r:id="rId29"/>
    <p:sldId id="290" r:id="rId30"/>
    <p:sldId id="292" r:id="rId31"/>
    <p:sldId id="300" r:id="rId32"/>
    <p:sldId id="319" r:id="rId33"/>
    <p:sldId id="309" r:id="rId34"/>
    <p:sldId id="272" r:id="rId35"/>
    <p:sldId id="274" r:id="rId36"/>
    <p:sldId id="313" r:id="rId37"/>
    <p:sldId id="316" r:id="rId38"/>
    <p:sldId id="256" r:id="rId39"/>
    <p:sldId id="264" r:id="rId40"/>
    <p:sldId id="257" r:id="rId41"/>
    <p:sldId id="259" r:id="rId42"/>
    <p:sldId id="261" r:id="rId43"/>
    <p:sldId id="262" r:id="rId44"/>
    <p:sldId id="263" r:id="rId45"/>
    <p:sldId id="265" r:id="rId46"/>
    <p:sldId id="266" r:id="rId47"/>
    <p:sldId id="267"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D80C"/>
    <a:srgbClr val="FFFF00"/>
    <a:srgbClr val="FFFF05"/>
    <a:srgbClr val="F7F7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78802"/>
  </p:normalViewPr>
  <p:slideViewPr>
    <p:cSldViewPr snapToGrid="0" snapToObjects="1">
      <p:cViewPr varScale="1">
        <p:scale>
          <a:sx n="87" d="100"/>
          <a:sy n="87" d="100"/>
        </p:scale>
        <p:origin x="14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6464-D312-A247-8A47-2727BC800F5C}" type="datetimeFigureOut">
              <a:rPr lang="en-US" smtClean="0"/>
              <a:t>12/22/21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3BA735-F71A-4549-9FD4-B9071D11CD1E}" type="slidenum">
              <a:rPr lang="en-US" smtClean="0"/>
              <a:t>‹#›</a:t>
            </a:fld>
            <a:endParaRPr lang="en-US"/>
          </a:p>
        </p:txBody>
      </p:sp>
    </p:spTree>
    <p:extLst>
      <p:ext uri="{BB962C8B-B14F-4D97-AF65-F5344CB8AC3E}">
        <p14:creationId xmlns:p14="http://schemas.microsoft.com/office/powerpoint/2010/main" val="1401554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a:t>
            </a:fld>
            <a:endParaRPr lang="en-US"/>
          </a:p>
        </p:txBody>
      </p:sp>
    </p:spTree>
    <p:extLst>
      <p:ext uri="{BB962C8B-B14F-4D97-AF65-F5344CB8AC3E}">
        <p14:creationId xmlns:p14="http://schemas.microsoft.com/office/powerpoint/2010/main" val="2481941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weibht</a:t>
            </a:r>
            <a:r>
              <a:rPr lang="en-US" dirty="0"/>
              <a:t> class increase ,higher percentage of </a:t>
            </a:r>
            <a:r>
              <a:rPr lang="en-US" dirty="0" err="1"/>
              <a:t>fignts</a:t>
            </a:r>
            <a:r>
              <a:rPr lang="en-US" dirty="0"/>
              <a:t> end in KO/TKO.</a:t>
            </a:r>
          </a:p>
          <a:p>
            <a:r>
              <a:rPr lang="en-US" dirty="0"/>
              <a:t>So as you can imagine, the heavyweight fighter on the left would possess greater striking power than the flyweight fighter on the right and therefore have higher chance to Knockout his opponent.  </a:t>
            </a:r>
          </a:p>
          <a:p>
            <a:endParaRPr lang="en-US" dirty="0"/>
          </a:p>
          <a:p>
            <a:endParaRPr lang="en-US" dirty="0"/>
          </a:p>
          <a:p>
            <a:r>
              <a:rPr lang="en-US" dirty="0"/>
              <a:t>While the lighter fighter may want to utilize his grappling, </a:t>
            </a:r>
            <a:r>
              <a:rPr lang="en-US" dirty="0" err="1"/>
              <a:t>etc</a:t>
            </a:r>
            <a:endParaRPr lang="en-US" dirty="0"/>
          </a:p>
          <a:p>
            <a:r>
              <a:rPr lang="en-US" dirty="0"/>
              <a:t> </a:t>
            </a:r>
          </a:p>
          <a:p>
            <a:r>
              <a:rPr lang="en-US" dirty="0"/>
              <a:t>So to </a:t>
            </a:r>
            <a:r>
              <a:rPr lang="en-US" dirty="0" err="1"/>
              <a:t>analyse</a:t>
            </a:r>
            <a:r>
              <a:rPr lang="en-US" dirty="0"/>
              <a:t> fights, I gathered a dataset of 4000+ fights in the UFC  that have various features of a fighter and the target variable whether they win or lose a fight. </a:t>
            </a:r>
          </a:p>
        </p:txBody>
      </p:sp>
      <p:sp>
        <p:nvSpPr>
          <p:cNvPr id="4" name="Slide Number Placeholder 3"/>
          <p:cNvSpPr>
            <a:spLocks noGrp="1"/>
          </p:cNvSpPr>
          <p:nvPr>
            <p:ph type="sldNum" sz="quarter" idx="5"/>
          </p:nvPr>
        </p:nvSpPr>
        <p:spPr/>
        <p:txBody>
          <a:bodyPr/>
          <a:lstStyle/>
          <a:p>
            <a:fld id="{463BA735-F71A-4549-9FD4-B9071D11CD1E}" type="slidenum">
              <a:rPr lang="en-US" smtClean="0"/>
              <a:t>10</a:t>
            </a:fld>
            <a:endParaRPr lang="en-US"/>
          </a:p>
        </p:txBody>
      </p:sp>
    </p:spTree>
    <p:extLst>
      <p:ext uri="{BB962C8B-B14F-4D97-AF65-F5344CB8AC3E}">
        <p14:creationId xmlns:p14="http://schemas.microsoft.com/office/powerpoint/2010/main" val="22195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11</a:t>
            </a:fld>
            <a:endParaRPr lang="en-US"/>
          </a:p>
        </p:txBody>
      </p:sp>
    </p:spTree>
    <p:extLst>
      <p:ext uri="{BB962C8B-B14F-4D97-AF65-F5344CB8AC3E}">
        <p14:creationId xmlns:p14="http://schemas.microsoft.com/office/powerpoint/2010/main" val="232861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12</a:t>
            </a:fld>
            <a:endParaRPr lang="en-US"/>
          </a:p>
        </p:txBody>
      </p:sp>
    </p:spTree>
    <p:extLst>
      <p:ext uri="{BB962C8B-B14F-4D97-AF65-F5344CB8AC3E}">
        <p14:creationId xmlns:p14="http://schemas.microsoft.com/office/powerpoint/2010/main" val="1973935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Classifier was selected based on higher scores overall across most classification metrics.</a:t>
            </a:r>
            <a:br>
              <a:rPr lang="en-US" dirty="0"/>
            </a:br>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13</a:t>
            </a:fld>
            <a:endParaRPr lang="en-US"/>
          </a:p>
        </p:txBody>
      </p:sp>
    </p:spTree>
    <p:extLst>
      <p:ext uri="{BB962C8B-B14F-4D97-AF65-F5344CB8AC3E}">
        <p14:creationId xmlns:p14="http://schemas.microsoft.com/office/powerpoint/2010/main" val="423961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fight that the model predicted wrongly in particular is the co-main event. It was considered a huge upset, some even calling it the biggest upset in MMA history. This goes to show that the sport of MMA is so unpredictable, that one move can turn the fight around. </a:t>
            </a:r>
          </a:p>
          <a:p>
            <a:endParaRPr lang="en-US" dirty="0"/>
          </a:p>
          <a:p>
            <a:r>
              <a:rPr lang="en-US" dirty="0"/>
              <a:t>As you can see the news all over was talking about how this fight was a huge upset. You can probably do an NLP on this , but yea just goes to show how MMA fights can get unpredictable at times, such is the nature of the sport. </a:t>
            </a:r>
          </a:p>
        </p:txBody>
      </p:sp>
      <p:sp>
        <p:nvSpPr>
          <p:cNvPr id="4" name="Slide Number Placeholder 3"/>
          <p:cNvSpPr>
            <a:spLocks noGrp="1"/>
          </p:cNvSpPr>
          <p:nvPr>
            <p:ph type="sldNum" sz="quarter" idx="5"/>
          </p:nvPr>
        </p:nvSpPr>
        <p:spPr/>
        <p:txBody>
          <a:bodyPr/>
          <a:lstStyle/>
          <a:p>
            <a:fld id="{463BA735-F71A-4549-9FD4-B9071D11CD1E}" type="slidenum">
              <a:rPr lang="en-US" smtClean="0"/>
              <a:t>16</a:t>
            </a:fld>
            <a:endParaRPr lang="en-US"/>
          </a:p>
        </p:txBody>
      </p:sp>
    </p:spTree>
    <p:extLst>
      <p:ext uri="{BB962C8B-B14F-4D97-AF65-F5344CB8AC3E}">
        <p14:creationId xmlns:p14="http://schemas.microsoft.com/office/powerpoint/2010/main" val="1806716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17</a:t>
            </a:fld>
            <a:endParaRPr lang="en-US"/>
          </a:p>
        </p:txBody>
      </p:sp>
    </p:spTree>
    <p:extLst>
      <p:ext uri="{BB962C8B-B14F-4D97-AF65-F5344CB8AC3E}">
        <p14:creationId xmlns:p14="http://schemas.microsoft.com/office/powerpoint/2010/main" val="1807949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18</a:t>
            </a:fld>
            <a:endParaRPr lang="en-US"/>
          </a:p>
        </p:txBody>
      </p:sp>
    </p:spTree>
    <p:extLst>
      <p:ext uri="{BB962C8B-B14F-4D97-AF65-F5344CB8AC3E}">
        <p14:creationId xmlns:p14="http://schemas.microsoft.com/office/powerpoint/2010/main" val="562102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19</a:t>
            </a:fld>
            <a:endParaRPr lang="en-US"/>
          </a:p>
        </p:txBody>
      </p:sp>
    </p:spTree>
    <p:extLst>
      <p:ext uri="{BB962C8B-B14F-4D97-AF65-F5344CB8AC3E}">
        <p14:creationId xmlns:p14="http://schemas.microsoft.com/office/powerpoint/2010/main" val="3765343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20</a:t>
            </a:fld>
            <a:endParaRPr lang="en-US"/>
          </a:p>
        </p:txBody>
      </p:sp>
    </p:spTree>
    <p:extLst>
      <p:ext uri="{BB962C8B-B14F-4D97-AF65-F5344CB8AC3E}">
        <p14:creationId xmlns:p14="http://schemas.microsoft.com/office/powerpoint/2010/main" val="2890171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Tx/>
            </a:pPr>
            <a:r>
              <a:rPr lang="en-US" sz="1200" dirty="0" err="1"/>
              <a:t>Keypoints</a:t>
            </a:r>
            <a:r>
              <a:rPr lang="en-US" sz="1200" dirty="0"/>
              <a:t> were dropped, as it generated too many features, potentially overfitting the model.</a:t>
            </a:r>
          </a:p>
          <a:p>
            <a:pPr>
              <a:buClrTx/>
            </a:pPr>
            <a:r>
              <a:rPr lang="en-US" sz="1200" dirty="0"/>
              <a:t>10 joints angles were feature engineered.</a:t>
            </a:r>
          </a:p>
          <a:p>
            <a:pPr>
              <a:buClrTx/>
            </a:pPr>
            <a:r>
              <a:rPr lang="en-US" sz="1200" dirty="0"/>
              <a:t>Only still images of each strike type were used.</a:t>
            </a:r>
          </a:p>
          <a:p>
            <a:pPr>
              <a:buClrTx/>
            </a:pPr>
            <a:r>
              <a:rPr lang="en-US" sz="1200" dirty="0"/>
              <a:t>Video footage gave too much noise.</a:t>
            </a:r>
          </a:p>
          <a:p>
            <a:endParaRPr lang="en-US" dirty="0"/>
          </a:p>
          <a:p>
            <a:endParaRPr lang="en-US" dirty="0"/>
          </a:p>
          <a:p>
            <a:r>
              <a:rPr lang="en-US" dirty="0"/>
              <a:t>For the exact same image, if we apply pose estimation, it doesn’t capture the same points, this is sort of the randomness of it. And so, I decided to apply 24 frames for each image. So this would prevent overfitting of the model. </a:t>
            </a:r>
          </a:p>
        </p:txBody>
      </p:sp>
      <p:sp>
        <p:nvSpPr>
          <p:cNvPr id="4" name="Slide Number Placeholder 3"/>
          <p:cNvSpPr>
            <a:spLocks noGrp="1"/>
          </p:cNvSpPr>
          <p:nvPr>
            <p:ph type="sldNum" sz="quarter" idx="5"/>
          </p:nvPr>
        </p:nvSpPr>
        <p:spPr/>
        <p:txBody>
          <a:bodyPr/>
          <a:lstStyle/>
          <a:p>
            <a:fld id="{463BA735-F71A-4549-9FD4-B9071D11CD1E}" type="slidenum">
              <a:rPr lang="en-US" smtClean="0"/>
              <a:t>21</a:t>
            </a:fld>
            <a:endParaRPr lang="en-US"/>
          </a:p>
        </p:txBody>
      </p:sp>
    </p:spTree>
    <p:extLst>
      <p:ext uri="{BB962C8B-B14F-4D97-AF65-F5344CB8AC3E}">
        <p14:creationId xmlns:p14="http://schemas.microsoft.com/office/powerpoint/2010/main" val="1399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a:t>
            </a:fld>
            <a:endParaRPr lang="en-US"/>
          </a:p>
        </p:txBody>
      </p:sp>
    </p:spTree>
    <p:extLst>
      <p:ext uri="{BB962C8B-B14F-4D97-AF65-F5344CB8AC3E}">
        <p14:creationId xmlns:p14="http://schemas.microsoft.com/office/powerpoint/2010/main" val="1567387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23</a:t>
            </a:fld>
            <a:endParaRPr lang="en-US"/>
          </a:p>
        </p:txBody>
      </p:sp>
    </p:spTree>
    <p:extLst>
      <p:ext uri="{BB962C8B-B14F-4D97-AF65-F5344CB8AC3E}">
        <p14:creationId xmlns:p14="http://schemas.microsoft.com/office/powerpoint/2010/main" val="2682183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24</a:t>
            </a:fld>
            <a:endParaRPr lang="en-US"/>
          </a:p>
        </p:txBody>
      </p:sp>
    </p:spTree>
    <p:extLst>
      <p:ext uri="{BB962C8B-B14F-4D97-AF65-F5344CB8AC3E}">
        <p14:creationId xmlns:p14="http://schemas.microsoft.com/office/powerpoint/2010/main" val="3873254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25</a:t>
            </a:fld>
            <a:endParaRPr lang="en-US"/>
          </a:p>
        </p:txBody>
      </p:sp>
    </p:spTree>
    <p:extLst>
      <p:ext uri="{BB962C8B-B14F-4D97-AF65-F5344CB8AC3E}">
        <p14:creationId xmlns:p14="http://schemas.microsoft.com/office/powerpoint/2010/main" val="1548978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26</a:t>
            </a:fld>
            <a:endParaRPr lang="en-US"/>
          </a:p>
        </p:txBody>
      </p:sp>
    </p:spTree>
    <p:extLst>
      <p:ext uri="{BB962C8B-B14F-4D97-AF65-F5344CB8AC3E}">
        <p14:creationId xmlns:p14="http://schemas.microsoft.com/office/powerpoint/2010/main" val="2657038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27</a:t>
            </a:fld>
            <a:endParaRPr lang="en-US"/>
          </a:p>
        </p:txBody>
      </p:sp>
    </p:spTree>
    <p:extLst>
      <p:ext uri="{BB962C8B-B14F-4D97-AF65-F5344CB8AC3E}">
        <p14:creationId xmlns:p14="http://schemas.microsoft.com/office/powerpoint/2010/main" val="656673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FIFA’s semi-automated Offside </a:t>
            </a:r>
            <a:r>
              <a:rPr lang="en-US" dirty="0" err="1"/>
              <a:t>Deicisions</a:t>
            </a:r>
            <a:r>
              <a:rPr lang="en-US" dirty="0"/>
              <a:t>, this tool can be of assistance when the judges are scoring decisions between rounds based on strikes. </a:t>
            </a:r>
          </a:p>
        </p:txBody>
      </p:sp>
      <p:sp>
        <p:nvSpPr>
          <p:cNvPr id="4" name="Slide Number Placeholder 3"/>
          <p:cNvSpPr>
            <a:spLocks noGrp="1"/>
          </p:cNvSpPr>
          <p:nvPr>
            <p:ph type="sldNum" sz="quarter" idx="5"/>
          </p:nvPr>
        </p:nvSpPr>
        <p:spPr/>
        <p:txBody>
          <a:bodyPr/>
          <a:lstStyle/>
          <a:p>
            <a:fld id="{463BA735-F71A-4549-9FD4-B9071D11CD1E}" type="slidenum">
              <a:rPr lang="en-US" smtClean="0"/>
              <a:t>29</a:t>
            </a:fld>
            <a:endParaRPr lang="en-US"/>
          </a:p>
        </p:txBody>
      </p:sp>
    </p:spTree>
    <p:extLst>
      <p:ext uri="{BB962C8B-B14F-4D97-AF65-F5344CB8AC3E}">
        <p14:creationId xmlns:p14="http://schemas.microsoft.com/office/powerpoint/2010/main" val="1702754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Lots of fighters telegraph before a kick/punch to load up on the power. With better, more accurate Pose Estimation, we could get into the grainier details and potentially predict a kick/punch in-fight. </a:t>
            </a:r>
          </a:p>
          <a:p>
            <a:pPr lvl="1"/>
            <a:r>
              <a:rPr lang="en-US" sz="1600" dirty="0"/>
              <a:t>E.g. before a head kick, fighters tend to bring up their arms up high and chin up. Unfortunately, </a:t>
            </a:r>
            <a:r>
              <a:rPr lang="en-US" sz="1600" dirty="0" err="1"/>
              <a:t>opencv</a:t>
            </a:r>
            <a:r>
              <a:rPr lang="en-US" sz="1600" dirty="0"/>
              <a:t> and </a:t>
            </a:r>
            <a:r>
              <a:rPr lang="en-US" sz="1600" dirty="0" err="1"/>
              <a:t>mediapipe</a:t>
            </a:r>
            <a:r>
              <a:rPr lang="en-US" sz="1600" dirty="0"/>
              <a:t> unable to track small motions like this and the video quality is too poor to track.</a:t>
            </a:r>
          </a:p>
          <a:p>
            <a:r>
              <a:rPr lang="en-US" sz="1800" dirty="0"/>
              <a:t>Potential use to evaluate safety of fighters before its too late, perhaps by looking at facial recognition tools using CV.</a:t>
            </a:r>
          </a:p>
          <a:p>
            <a:r>
              <a:rPr lang="en-US" sz="1800" dirty="0"/>
              <a:t>To use pose estimation for predicting moves of an opponent. </a:t>
            </a:r>
          </a:p>
          <a:p>
            <a:r>
              <a:rPr lang="en-US" sz="1800" dirty="0"/>
              <a:t>To include an ‘impact component’</a:t>
            </a:r>
          </a:p>
          <a:p>
            <a:endParaRPr lang="en-US" dirty="0"/>
          </a:p>
          <a:p>
            <a:r>
              <a:rPr lang="en-US" sz="1200" dirty="0"/>
              <a:t>Potential use to evaluate safety of fighters before its too late, perhaps by using facial recognition tools with Neural Network to detect pain or lack of consciousness. </a:t>
            </a:r>
          </a:p>
          <a:p>
            <a:endParaRPr lang="en-US"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30</a:t>
            </a:fld>
            <a:endParaRPr lang="en-US"/>
          </a:p>
        </p:txBody>
      </p:sp>
    </p:spTree>
    <p:extLst>
      <p:ext uri="{BB962C8B-B14F-4D97-AF65-F5344CB8AC3E}">
        <p14:creationId xmlns:p14="http://schemas.microsoft.com/office/powerpoint/2010/main" val="207292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31</a:t>
            </a:fld>
            <a:endParaRPr lang="en-US"/>
          </a:p>
        </p:txBody>
      </p:sp>
    </p:spTree>
    <p:extLst>
      <p:ext uri="{BB962C8B-B14F-4D97-AF65-F5344CB8AC3E}">
        <p14:creationId xmlns:p14="http://schemas.microsoft.com/office/powerpoint/2010/main" val="3444962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32</a:t>
            </a:fld>
            <a:endParaRPr lang="en-US"/>
          </a:p>
        </p:txBody>
      </p:sp>
    </p:spTree>
    <p:extLst>
      <p:ext uri="{BB962C8B-B14F-4D97-AF65-F5344CB8AC3E}">
        <p14:creationId xmlns:p14="http://schemas.microsoft.com/office/powerpoint/2010/main" val="4124725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33</a:t>
            </a:fld>
            <a:endParaRPr lang="en-US"/>
          </a:p>
        </p:txBody>
      </p:sp>
    </p:spTree>
    <p:extLst>
      <p:ext uri="{BB962C8B-B14F-4D97-AF65-F5344CB8AC3E}">
        <p14:creationId xmlns:p14="http://schemas.microsoft.com/office/powerpoint/2010/main" val="11829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MMA is one of the fastest growing sport in the world, pushed </a:t>
            </a:r>
            <a:r>
              <a:rPr lang="en-US" dirty="0" err="1"/>
              <a:t>primiarily</a:t>
            </a:r>
            <a:r>
              <a:rPr lang="en-US" dirty="0"/>
              <a:t> by the rapid growth of the UFC</a:t>
            </a:r>
          </a:p>
          <a:p>
            <a:pPr marL="171450" indent="-171450">
              <a:buFontTx/>
              <a:buChar char="-"/>
            </a:pPr>
            <a:r>
              <a:rPr lang="en-US" dirty="0"/>
              <a:t>Worth in the range of 7-9 billion dollars</a:t>
            </a:r>
          </a:p>
          <a:p>
            <a:pPr marL="171450" indent="-171450">
              <a:buFontTx/>
              <a:buChar char="-"/>
            </a:pPr>
            <a:r>
              <a:rPr lang="en-US" dirty="0"/>
              <a:t>Closer to home, One Championship is gaining traction fast.</a:t>
            </a:r>
          </a:p>
          <a:p>
            <a:pPr marL="171450" indent="-171450">
              <a:buFontTx/>
              <a:buChar char="-"/>
            </a:pPr>
            <a:r>
              <a:rPr lang="en-US" dirty="0"/>
              <a:t>With the increasing number of fighters around the world both amateur and pros, motivation is to create a computer vision tool that can assist judges in scoring fights. </a:t>
            </a:r>
          </a:p>
          <a:p>
            <a:pPr marL="171450" indent="-171450">
              <a:buFontTx/>
              <a:buChar char="-"/>
            </a:pPr>
            <a:r>
              <a:rPr lang="en-US" dirty="0"/>
              <a:t>One of the first few sports to open up amidst the pandemic</a:t>
            </a:r>
          </a:p>
        </p:txBody>
      </p:sp>
      <p:sp>
        <p:nvSpPr>
          <p:cNvPr id="4" name="Slide Number Placeholder 3"/>
          <p:cNvSpPr>
            <a:spLocks noGrp="1"/>
          </p:cNvSpPr>
          <p:nvPr>
            <p:ph type="sldNum" sz="quarter" idx="5"/>
          </p:nvPr>
        </p:nvSpPr>
        <p:spPr/>
        <p:txBody>
          <a:bodyPr/>
          <a:lstStyle/>
          <a:p>
            <a:fld id="{463BA735-F71A-4549-9FD4-B9071D11CD1E}" type="slidenum">
              <a:rPr lang="en-US" smtClean="0"/>
              <a:t>3</a:t>
            </a:fld>
            <a:endParaRPr lang="en-US"/>
          </a:p>
        </p:txBody>
      </p:sp>
    </p:spTree>
    <p:extLst>
      <p:ext uri="{BB962C8B-B14F-4D97-AF65-F5344CB8AC3E}">
        <p14:creationId xmlns:p14="http://schemas.microsoft.com/office/powerpoint/2010/main" val="3725346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34</a:t>
            </a:fld>
            <a:endParaRPr lang="en-US"/>
          </a:p>
        </p:txBody>
      </p:sp>
    </p:spTree>
    <p:extLst>
      <p:ext uri="{BB962C8B-B14F-4D97-AF65-F5344CB8AC3E}">
        <p14:creationId xmlns:p14="http://schemas.microsoft.com/office/powerpoint/2010/main" val="718384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4</a:t>
            </a:fld>
            <a:endParaRPr lang="en-US"/>
          </a:p>
        </p:txBody>
      </p:sp>
    </p:spTree>
    <p:extLst>
      <p:ext uri="{BB962C8B-B14F-4D97-AF65-F5344CB8AC3E}">
        <p14:creationId xmlns:p14="http://schemas.microsoft.com/office/powerpoint/2010/main" val="270807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Kicks are very well utilized in MMA</a:t>
            </a:r>
          </a:p>
          <a:p>
            <a:r>
              <a:rPr lang="en-US" dirty="0"/>
              <a:t>Some EDA info on kicks and what type of kicks are best at winning or KO power.</a:t>
            </a:r>
          </a:p>
          <a:p>
            <a:r>
              <a:rPr lang="en-US" dirty="0"/>
              <a:t>79% of fights end in either DEC or KO/TKO, which are mostly dependent on striking abilities. </a:t>
            </a:r>
          </a:p>
          <a:p>
            <a:pPr lvl="1"/>
            <a:r>
              <a:rPr lang="en-US" dirty="0"/>
              <a:t>Proven by the UFC event over the past weekend, where in 4 out of the 5 main fights, the winner had higher significant strikes. </a:t>
            </a:r>
          </a:p>
          <a:p>
            <a:r>
              <a:rPr lang="en-US" dirty="0"/>
              <a:t>As such, focus of this project will be on </a:t>
            </a:r>
            <a:r>
              <a:rPr lang="en-US" dirty="0" err="1"/>
              <a:t>analysing</a:t>
            </a:r>
            <a:r>
              <a:rPr lang="en-US" dirty="0"/>
              <a:t> strikes.</a:t>
            </a:r>
          </a:p>
          <a:p>
            <a:endParaRPr lang="en-US"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5</a:t>
            </a:fld>
            <a:endParaRPr lang="en-US"/>
          </a:p>
        </p:txBody>
      </p:sp>
    </p:spTree>
    <p:extLst>
      <p:ext uri="{BB962C8B-B14F-4D97-AF65-F5344CB8AC3E}">
        <p14:creationId xmlns:p14="http://schemas.microsoft.com/office/powerpoint/2010/main" val="415277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4 main criteria for judges to score, but they all seem subjective.</a:t>
            </a:r>
          </a:p>
          <a:p>
            <a:endParaRPr lang="en-US" dirty="0"/>
          </a:p>
          <a:p>
            <a:r>
              <a:rPr lang="en-US" dirty="0"/>
              <a:t>However there is 1 that stands out as being the most objective and that is effective striking. </a:t>
            </a:r>
          </a:p>
          <a:p>
            <a:r>
              <a:rPr lang="en-US" dirty="0"/>
              <a:t>So what entails effective striking?</a:t>
            </a:r>
          </a:p>
          <a:p>
            <a:pPr marL="171450" indent="-171450">
              <a:buFontTx/>
              <a:buChar char="-"/>
            </a:pPr>
            <a:r>
              <a:rPr lang="en-US" dirty="0"/>
              <a:t>By metrics such as these. However these are counted manually in UFC through the rounds, and it may not be validated in time to assist the judges in scoring the fights. </a:t>
            </a:r>
          </a:p>
          <a:p>
            <a:pPr marL="171450" indent="-171450">
              <a:buFontTx/>
              <a:buChar char="-"/>
            </a:pPr>
            <a:endParaRPr lang="en-US" dirty="0"/>
          </a:p>
          <a:p>
            <a:pPr marL="171450" indent="-171450">
              <a:buFontTx/>
              <a:buChar char="-"/>
            </a:pPr>
            <a:r>
              <a:rPr lang="en-US" dirty="0"/>
              <a:t>Again. MOTIVATION: for the future of MMA to include a CV tool that is better able to calculate these numbers. </a:t>
            </a:r>
          </a:p>
        </p:txBody>
      </p:sp>
      <p:sp>
        <p:nvSpPr>
          <p:cNvPr id="4" name="Slide Number Placeholder 3"/>
          <p:cNvSpPr>
            <a:spLocks noGrp="1"/>
          </p:cNvSpPr>
          <p:nvPr>
            <p:ph type="sldNum" sz="quarter" idx="5"/>
          </p:nvPr>
        </p:nvSpPr>
        <p:spPr/>
        <p:txBody>
          <a:bodyPr/>
          <a:lstStyle/>
          <a:p>
            <a:fld id="{463BA735-F71A-4549-9FD4-B9071D11CD1E}" type="slidenum">
              <a:rPr lang="en-US" smtClean="0"/>
              <a:t>6</a:t>
            </a:fld>
            <a:endParaRPr lang="en-US"/>
          </a:p>
        </p:txBody>
      </p:sp>
    </p:spTree>
    <p:extLst>
      <p:ext uri="{BB962C8B-B14F-4D97-AF65-F5344CB8AC3E}">
        <p14:creationId xmlns:p14="http://schemas.microsoft.com/office/powerpoint/2010/main" val="416931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the only fight that went the </a:t>
            </a:r>
            <a:r>
              <a:rPr lang="en-US" dirty="0" err="1"/>
              <a:t>fuLl</a:t>
            </a:r>
            <a:r>
              <a:rPr lang="en-US" dirty="0"/>
              <a:t> distance and was decided by judges was the only fight where the winner had a lower striking number than the loser. Of course MMA is not just about striking, the quality of strike also matters and that is where the judges are required. However, again this shows potential for the use of CV.</a:t>
            </a:r>
          </a:p>
          <a:p>
            <a:endParaRPr lang="en-US"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7</a:t>
            </a:fld>
            <a:endParaRPr lang="en-US"/>
          </a:p>
        </p:txBody>
      </p:sp>
    </p:spTree>
    <p:extLst>
      <p:ext uri="{BB962C8B-B14F-4D97-AF65-F5344CB8AC3E}">
        <p14:creationId xmlns:p14="http://schemas.microsoft.com/office/powerpoint/2010/main" val="99604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SG" sz="1200" b="1" i="0" kern="1200" dirty="0">
                <a:solidFill>
                  <a:schemeClr val="tx1"/>
                </a:solidFill>
                <a:effectLst/>
                <a:latin typeface="+mn-lt"/>
                <a:ea typeface="+mn-ea"/>
                <a:cs typeface="+mn-cs"/>
              </a:rPr>
              <a:t>Effective striking and grappling</a:t>
            </a:r>
            <a:r>
              <a:rPr lang="en-SG" sz="1200" b="0" i="0" kern="1200" dirty="0">
                <a:solidFill>
                  <a:schemeClr val="tx1"/>
                </a:solidFill>
                <a:effectLst/>
                <a:latin typeface="+mn-lt"/>
                <a:ea typeface="+mn-ea"/>
                <a:cs typeface="+mn-cs"/>
              </a:rPr>
              <a:t>. Determined by how many legal strikes had been landed, how many takedowns and reversals are executed; submission attempts and position advancements are also taken into consideration.</a:t>
            </a:r>
          </a:p>
          <a:p>
            <a:pPr fontAlgn="base"/>
            <a:r>
              <a:rPr lang="en-SG" sz="1200" b="1" i="0" kern="1200" dirty="0">
                <a:solidFill>
                  <a:schemeClr val="tx1"/>
                </a:solidFill>
                <a:effectLst/>
                <a:latin typeface="+mn-lt"/>
                <a:ea typeface="+mn-ea"/>
                <a:cs typeface="+mn-cs"/>
              </a:rPr>
              <a:t>Effective aggressiveness</a:t>
            </a:r>
            <a:r>
              <a:rPr lang="en-SG" sz="1200" b="0" i="0" kern="1200" dirty="0">
                <a:solidFill>
                  <a:schemeClr val="tx1"/>
                </a:solidFill>
                <a:effectLst/>
                <a:latin typeface="+mn-lt"/>
                <a:ea typeface="+mn-ea"/>
                <a:cs typeface="+mn-cs"/>
              </a:rPr>
              <a:t>. Chasing down the opponent with the intention of attacking (</a:t>
            </a:r>
            <a:r>
              <a:rPr lang="en-SG" sz="1200" b="0" i="0" kern="1200" dirty="0" err="1">
                <a:solidFill>
                  <a:schemeClr val="tx1"/>
                </a:solidFill>
                <a:effectLst/>
                <a:latin typeface="+mn-lt"/>
                <a:ea typeface="+mn-ea"/>
                <a:cs typeface="+mn-cs"/>
              </a:rPr>
              <a:t>p.e.</a:t>
            </a:r>
            <a:r>
              <a:rPr lang="en-SG" sz="1200" b="0" i="0" kern="1200" dirty="0">
                <a:solidFill>
                  <a:schemeClr val="tx1"/>
                </a:solidFill>
                <a:effectLst/>
                <a:latin typeface="+mn-lt"/>
                <a:ea typeface="+mn-ea"/>
                <a:cs typeface="+mn-cs"/>
              </a:rPr>
              <a:t>, throw a shot, shot for a take-down, …). Moving forward actively (wanting to finish a fight), not passively.</a:t>
            </a:r>
          </a:p>
          <a:p>
            <a:pPr fontAlgn="base"/>
            <a:r>
              <a:rPr lang="en-SG" sz="1200" b="1" i="0" kern="1200" dirty="0">
                <a:solidFill>
                  <a:schemeClr val="tx1"/>
                </a:solidFill>
                <a:effectLst/>
                <a:latin typeface="+mn-lt"/>
                <a:ea typeface="+mn-ea"/>
                <a:cs typeface="+mn-cs"/>
              </a:rPr>
              <a:t>Control of the fighting area</a:t>
            </a:r>
            <a:r>
              <a:rPr lang="en-SG" sz="1200" b="0" i="0" kern="1200" dirty="0">
                <a:solidFill>
                  <a:schemeClr val="tx1"/>
                </a:solidFill>
                <a:effectLst/>
                <a:latin typeface="+mn-lt"/>
                <a:ea typeface="+mn-ea"/>
                <a:cs typeface="+mn-cs"/>
              </a:rPr>
              <a:t>. The fighter that is controlling the </a:t>
            </a:r>
            <a:r>
              <a:rPr lang="en-SG" sz="1200" b="0" i="0" kern="1200" dirty="0" err="1">
                <a:solidFill>
                  <a:schemeClr val="tx1"/>
                </a:solidFill>
                <a:effectLst/>
                <a:latin typeface="+mn-lt"/>
                <a:ea typeface="+mn-ea"/>
                <a:cs typeface="+mn-cs"/>
              </a:rPr>
              <a:t>center</a:t>
            </a:r>
            <a:r>
              <a:rPr lang="en-SG" sz="1200" b="0" i="0" kern="1200" dirty="0">
                <a:solidFill>
                  <a:schemeClr val="tx1"/>
                </a:solidFill>
                <a:effectLst/>
                <a:latin typeface="+mn-lt"/>
                <a:ea typeface="+mn-ea"/>
                <a:cs typeface="+mn-cs"/>
              </a:rPr>
              <a:t> of the cage and pushing the opponent outwards (against the cage). The fighter that is dictating the pace and rhythm of the fight and choosing where the fight takes place.</a:t>
            </a:r>
          </a:p>
          <a:p>
            <a:pPr fontAlgn="base"/>
            <a:endParaRPr lang="en-SG" sz="1200" b="0" i="0" kern="1200" dirty="0">
              <a:solidFill>
                <a:schemeClr val="tx1"/>
              </a:solidFill>
              <a:effectLst/>
              <a:latin typeface="+mn-lt"/>
              <a:ea typeface="+mn-ea"/>
              <a:cs typeface="+mn-cs"/>
            </a:endParaRPr>
          </a:p>
          <a:p>
            <a:pPr fontAlgn="base"/>
            <a:endParaRPr lang="en-SG" sz="1200" b="0" i="0" kern="1200" dirty="0">
              <a:solidFill>
                <a:schemeClr val="tx1"/>
              </a:solidFill>
              <a:effectLst/>
              <a:latin typeface="+mn-lt"/>
              <a:ea typeface="+mn-ea"/>
              <a:cs typeface="+mn-cs"/>
            </a:endParaRPr>
          </a:p>
          <a:p>
            <a:r>
              <a:rPr lang="en-US" sz="2000" dirty="0"/>
              <a:t>WHY STRIKES?</a:t>
            </a:r>
          </a:p>
          <a:p>
            <a:pPr lvl="1"/>
            <a:r>
              <a:rPr lang="en-US" sz="1600" dirty="0"/>
              <a:t>All fights start on the the feet. As such, strikers will always have the initial advantage over grapplers every round. </a:t>
            </a:r>
          </a:p>
          <a:p>
            <a:pPr fontAlgn="base"/>
            <a:endParaRPr lang="en-SG" sz="1200" b="0" i="0" kern="1200" dirty="0">
              <a:solidFill>
                <a:schemeClr val="tx1"/>
              </a:solidFill>
              <a:effectLst/>
              <a:latin typeface="+mn-lt"/>
              <a:ea typeface="+mn-ea"/>
              <a:cs typeface="+mn-cs"/>
            </a:endParaRPr>
          </a:p>
          <a:p>
            <a:pPr fontAlgn="base"/>
            <a:endParaRPr lang="en-SG" sz="1200" b="0" i="0" kern="1200" dirty="0">
              <a:solidFill>
                <a:schemeClr val="tx1"/>
              </a:solidFill>
              <a:effectLst/>
              <a:latin typeface="+mn-lt"/>
              <a:ea typeface="+mn-ea"/>
              <a:cs typeface="+mn-cs"/>
            </a:endParaRPr>
          </a:p>
          <a:p>
            <a:pPr fontAlgn="base"/>
            <a:endParaRPr lang="en-SG" sz="1200" b="0" i="0" kern="1200" dirty="0">
              <a:solidFill>
                <a:schemeClr val="tx1"/>
              </a:solidFill>
              <a:effectLst/>
              <a:latin typeface="+mn-lt"/>
              <a:ea typeface="+mn-ea"/>
              <a:cs typeface="+mn-cs"/>
            </a:endParaRPr>
          </a:p>
          <a:p>
            <a:r>
              <a:rPr lang="en-US" sz="1600" dirty="0"/>
              <a:t>MMA fights are fast paced and some of the moves may happen too fast for the human eye. As such, judging a fight may be challenging and subjective.</a:t>
            </a:r>
          </a:p>
          <a:p>
            <a:pPr lvl="1"/>
            <a:r>
              <a:rPr lang="en-US" sz="1400" dirty="0"/>
              <a:t>How are fights scored?</a:t>
            </a:r>
          </a:p>
          <a:p>
            <a:pPr lvl="2"/>
            <a:r>
              <a:rPr lang="en-US" sz="1200" dirty="0"/>
              <a:t>Effective striking</a:t>
            </a:r>
          </a:p>
          <a:p>
            <a:pPr lvl="2"/>
            <a:r>
              <a:rPr lang="en-US" sz="1200" dirty="0"/>
              <a:t>Effective grappling</a:t>
            </a:r>
          </a:p>
          <a:p>
            <a:pPr lvl="2"/>
            <a:r>
              <a:rPr lang="en-US" sz="1200" dirty="0"/>
              <a:t>Effective aggressiveness </a:t>
            </a:r>
          </a:p>
          <a:p>
            <a:pPr lvl="2"/>
            <a:r>
              <a:rPr lang="en-US" sz="1200" dirty="0"/>
              <a:t>Control of fighting area</a:t>
            </a:r>
          </a:p>
          <a:p>
            <a:r>
              <a:rPr lang="en-US" sz="1600" dirty="0"/>
              <a:t>Objective: To create a computer vision tool to assist judges in scoring round and reduce subjectivity in judging fights. </a:t>
            </a:r>
          </a:p>
          <a:p>
            <a:pPr lvl="1"/>
            <a:r>
              <a:rPr lang="en-US" sz="1400" dirty="0"/>
              <a:t>In the form of a strike counter to measure the “effective striking” or ”aggressiveness” of a fighter, that can assist the judges in scoring each round of a fight. </a:t>
            </a:r>
          </a:p>
          <a:p>
            <a:pPr lvl="1"/>
            <a:r>
              <a:rPr lang="en-US" sz="1400" dirty="0"/>
              <a:t>Other potential use: To expand the tool to measure ‘ring control’ and even takedown.</a:t>
            </a:r>
          </a:p>
          <a:p>
            <a:endParaRPr lang="en-US" sz="1600" dirty="0"/>
          </a:p>
          <a:p>
            <a:r>
              <a:rPr lang="en-US" sz="1600" dirty="0"/>
              <a:t>WHY STRIKES?</a:t>
            </a:r>
          </a:p>
          <a:p>
            <a:pPr lvl="1"/>
            <a:r>
              <a:rPr lang="en-US" sz="1200" dirty="0"/>
              <a:t>All fights start on the the feet. As such, strikers will always have the initial advantage over grapplers every round. </a:t>
            </a:r>
          </a:p>
          <a:p>
            <a:pPr fontAlgn="base"/>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3BA735-F71A-4549-9FD4-B9071D11CD1E}" type="slidenum">
              <a:rPr lang="en-US" smtClean="0"/>
              <a:t>8</a:t>
            </a:fld>
            <a:endParaRPr lang="en-US"/>
          </a:p>
        </p:txBody>
      </p:sp>
    </p:spTree>
    <p:extLst>
      <p:ext uri="{BB962C8B-B14F-4D97-AF65-F5344CB8AC3E}">
        <p14:creationId xmlns:p14="http://schemas.microsoft.com/office/powerpoint/2010/main" val="48838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Features that are not known before a fight are removed, so that can predict future fights.</a:t>
            </a:r>
          </a:p>
          <a:p>
            <a:pPr marL="628650" lvl="1" indent="-171450">
              <a:buFontTx/>
              <a:buChar char="-"/>
            </a:pPr>
            <a:r>
              <a:rPr lang="en-US" dirty="0"/>
              <a:t>E.g. round match ended, the method that the fight as won by</a:t>
            </a:r>
          </a:p>
        </p:txBody>
      </p:sp>
      <p:sp>
        <p:nvSpPr>
          <p:cNvPr id="4" name="Slide Number Placeholder 3"/>
          <p:cNvSpPr>
            <a:spLocks noGrp="1"/>
          </p:cNvSpPr>
          <p:nvPr>
            <p:ph type="sldNum" sz="quarter" idx="5"/>
          </p:nvPr>
        </p:nvSpPr>
        <p:spPr/>
        <p:txBody>
          <a:bodyPr/>
          <a:lstStyle/>
          <a:p>
            <a:fld id="{463BA735-F71A-4549-9FD4-B9071D11CD1E}" type="slidenum">
              <a:rPr lang="en-US" smtClean="0"/>
              <a:t>9</a:t>
            </a:fld>
            <a:endParaRPr lang="en-US"/>
          </a:p>
        </p:txBody>
      </p:sp>
    </p:spTree>
    <p:extLst>
      <p:ext uri="{BB962C8B-B14F-4D97-AF65-F5344CB8AC3E}">
        <p14:creationId xmlns:p14="http://schemas.microsoft.com/office/powerpoint/2010/main" val="979784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0" name="Google Shape;10;p2"/>
          <p:cNvSpPr txBox="1">
            <a:spLocks noGrp="1"/>
          </p:cNvSpPr>
          <p:nvPr>
            <p:ph type="ctrTitle"/>
          </p:nvPr>
        </p:nvSpPr>
        <p:spPr>
          <a:xfrm>
            <a:off x="940936" y="2780017"/>
            <a:ext cx="6044400" cy="220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GB"/>
              <a:t>Click to edit Master title style</a:t>
            </a:r>
            <a:endParaRPr/>
          </a:p>
        </p:txBody>
      </p:sp>
      <p:sp>
        <p:nvSpPr>
          <p:cNvPr id="11" name="Google Shape;11;p2"/>
          <p:cNvSpPr txBox="1">
            <a:spLocks noGrp="1"/>
          </p:cNvSpPr>
          <p:nvPr>
            <p:ph type="subTitle" idx="1"/>
          </p:nvPr>
        </p:nvSpPr>
        <p:spPr>
          <a:xfrm>
            <a:off x="959649" y="5303612"/>
            <a:ext cx="5916800" cy="357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267"/>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GB"/>
              <a:t>Click to edit Master subtitle style</a:t>
            </a:r>
            <a:endParaRPr/>
          </a:p>
        </p:txBody>
      </p:sp>
      <p:sp>
        <p:nvSpPr>
          <p:cNvPr id="12" name="Google Shape;12;p2"/>
          <p:cNvSpPr/>
          <p:nvPr/>
        </p:nvSpPr>
        <p:spPr>
          <a:xfrm>
            <a:off x="9918733" y="41577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553667" y="924335"/>
            <a:ext cx="2207600" cy="2207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6259367" y="58566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6016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72" name="Google Shape;72;p11"/>
          <p:cNvSpPr txBox="1">
            <a:spLocks noGrp="1"/>
          </p:cNvSpPr>
          <p:nvPr>
            <p:ph type="title" hasCustomPrompt="1"/>
          </p:nvPr>
        </p:nvSpPr>
        <p:spPr>
          <a:xfrm>
            <a:off x="2260000" y="3589533"/>
            <a:ext cx="7672000" cy="177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1333"/>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3" name="Google Shape;73;p11"/>
          <p:cNvSpPr txBox="1">
            <a:spLocks noGrp="1"/>
          </p:cNvSpPr>
          <p:nvPr>
            <p:ph type="body" idx="1"/>
          </p:nvPr>
        </p:nvSpPr>
        <p:spPr>
          <a:xfrm>
            <a:off x="2260000" y="5422033"/>
            <a:ext cx="7672000" cy="338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sz="1867"/>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GB"/>
              <a:t>Click to edit Master text styles</a:t>
            </a:r>
          </a:p>
        </p:txBody>
      </p:sp>
      <p:sp>
        <p:nvSpPr>
          <p:cNvPr id="74" name="Google Shape;74;p11"/>
          <p:cNvSpPr/>
          <p:nvPr/>
        </p:nvSpPr>
        <p:spPr>
          <a:xfrm>
            <a:off x="177367" y="58566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1"/>
          <p:cNvSpPr/>
          <p:nvPr/>
        </p:nvSpPr>
        <p:spPr>
          <a:xfrm>
            <a:off x="10383767" y="31421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1"/>
          <p:cNvSpPr/>
          <p:nvPr/>
        </p:nvSpPr>
        <p:spPr>
          <a:xfrm>
            <a:off x="-277371" y="781339"/>
            <a:ext cx="2085608" cy="3552928"/>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11"/>
          <p:cNvSpPr/>
          <p:nvPr/>
        </p:nvSpPr>
        <p:spPr>
          <a:xfrm>
            <a:off x="8300067" y="-19877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59724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Tree>
    <p:extLst>
      <p:ext uri="{BB962C8B-B14F-4D97-AF65-F5344CB8AC3E}">
        <p14:creationId xmlns:p14="http://schemas.microsoft.com/office/powerpoint/2010/main" val="1805035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9"/>
        <p:cNvGrpSpPr/>
        <p:nvPr/>
      </p:nvGrpSpPr>
      <p:grpSpPr>
        <a:xfrm>
          <a:off x="0" y="0"/>
          <a:ext cx="0" cy="0"/>
          <a:chOff x="0" y="0"/>
          <a:chExt cx="0" cy="0"/>
        </a:xfrm>
      </p:grpSpPr>
      <p:pic>
        <p:nvPicPr>
          <p:cNvPr id="80" name="Google Shape;80;p13"/>
          <p:cNvPicPr preferRelativeResize="0"/>
          <p:nvPr/>
        </p:nvPicPr>
        <p:blipFill>
          <a:blip r:embed="rId2">
            <a:alphaModFix/>
          </a:blip>
          <a:stretch>
            <a:fillRect/>
          </a:stretch>
        </p:blipFill>
        <p:spPr>
          <a:xfrm>
            <a:off x="5287" y="1"/>
            <a:ext cx="12181429" cy="6858001"/>
          </a:xfrm>
          <a:prstGeom prst="rect">
            <a:avLst/>
          </a:prstGeom>
          <a:noFill/>
          <a:ln>
            <a:noFill/>
          </a:ln>
        </p:spPr>
      </p:pic>
      <p:sp>
        <p:nvSpPr>
          <p:cNvPr id="81" name="Google Shape;81;p13"/>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a:t>Click to edit Master title style</a:t>
            </a:r>
            <a:endParaRPr/>
          </a:p>
        </p:txBody>
      </p:sp>
      <p:sp>
        <p:nvSpPr>
          <p:cNvPr id="82" name="Google Shape;82;p13"/>
          <p:cNvSpPr txBox="1">
            <a:spLocks noGrp="1"/>
          </p:cNvSpPr>
          <p:nvPr>
            <p:ph type="title" idx="2"/>
          </p:nvPr>
        </p:nvSpPr>
        <p:spPr>
          <a:xfrm>
            <a:off x="2573500" y="1933233"/>
            <a:ext cx="3243600" cy="962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533"/>
            </a:lvl1pPr>
            <a:lvl2pPr lvl="1">
              <a:spcBef>
                <a:spcPts val="0"/>
              </a:spcBef>
              <a:spcAft>
                <a:spcPts val="0"/>
              </a:spcAft>
              <a:buSzPts val="2800"/>
              <a:buNone/>
              <a:defRPr>
                <a:latin typeface="DM Sans"/>
                <a:ea typeface="DM Sans"/>
                <a:cs typeface="DM Sans"/>
                <a:sym typeface="DM Sans"/>
              </a:defRPr>
            </a:lvl2pPr>
            <a:lvl3pPr lvl="2">
              <a:spcBef>
                <a:spcPts val="0"/>
              </a:spcBef>
              <a:spcAft>
                <a:spcPts val="0"/>
              </a:spcAft>
              <a:buSzPts val="2800"/>
              <a:buNone/>
              <a:defRPr>
                <a:latin typeface="DM Sans"/>
                <a:ea typeface="DM Sans"/>
                <a:cs typeface="DM Sans"/>
                <a:sym typeface="DM Sans"/>
              </a:defRPr>
            </a:lvl3pPr>
            <a:lvl4pPr lvl="3">
              <a:spcBef>
                <a:spcPts val="0"/>
              </a:spcBef>
              <a:spcAft>
                <a:spcPts val="0"/>
              </a:spcAft>
              <a:buSzPts val="2800"/>
              <a:buNone/>
              <a:defRPr>
                <a:latin typeface="DM Sans"/>
                <a:ea typeface="DM Sans"/>
                <a:cs typeface="DM Sans"/>
                <a:sym typeface="DM Sans"/>
              </a:defRPr>
            </a:lvl4pPr>
            <a:lvl5pPr lvl="4">
              <a:spcBef>
                <a:spcPts val="0"/>
              </a:spcBef>
              <a:spcAft>
                <a:spcPts val="0"/>
              </a:spcAft>
              <a:buSzPts val="2800"/>
              <a:buNone/>
              <a:defRPr>
                <a:latin typeface="DM Sans"/>
                <a:ea typeface="DM Sans"/>
                <a:cs typeface="DM Sans"/>
                <a:sym typeface="DM Sans"/>
              </a:defRPr>
            </a:lvl5pPr>
            <a:lvl6pPr lvl="5">
              <a:spcBef>
                <a:spcPts val="0"/>
              </a:spcBef>
              <a:spcAft>
                <a:spcPts val="0"/>
              </a:spcAft>
              <a:buSzPts val="2800"/>
              <a:buNone/>
              <a:defRPr>
                <a:latin typeface="DM Sans"/>
                <a:ea typeface="DM Sans"/>
                <a:cs typeface="DM Sans"/>
                <a:sym typeface="DM Sans"/>
              </a:defRPr>
            </a:lvl6pPr>
            <a:lvl7pPr lvl="6">
              <a:spcBef>
                <a:spcPts val="0"/>
              </a:spcBef>
              <a:spcAft>
                <a:spcPts val="0"/>
              </a:spcAft>
              <a:buSzPts val="2800"/>
              <a:buNone/>
              <a:defRPr>
                <a:latin typeface="DM Sans"/>
                <a:ea typeface="DM Sans"/>
                <a:cs typeface="DM Sans"/>
                <a:sym typeface="DM Sans"/>
              </a:defRPr>
            </a:lvl7pPr>
            <a:lvl8pPr lvl="7">
              <a:spcBef>
                <a:spcPts val="0"/>
              </a:spcBef>
              <a:spcAft>
                <a:spcPts val="0"/>
              </a:spcAft>
              <a:buSzPts val="2800"/>
              <a:buNone/>
              <a:defRPr>
                <a:latin typeface="DM Sans"/>
                <a:ea typeface="DM Sans"/>
                <a:cs typeface="DM Sans"/>
                <a:sym typeface="DM Sans"/>
              </a:defRPr>
            </a:lvl8pPr>
            <a:lvl9pPr lvl="8">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3" name="Google Shape;83;p13"/>
          <p:cNvSpPr txBox="1">
            <a:spLocks noGrp="1"/>
          </p:cNvSpPr>
          <p:nvPr>
            <p:ph type="subTitle" idx="1"/>
          </p:nvPr>
        </p:nvSpPr>
        <p:spPr>
          <a:xfrm>
            <a:off x="2573500" y="2896067"/>
            <a:ext cx="3087200" cy="76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Click to edit Master subtitle style</a:t>
            </a:r>
            <a:endParaRPr/>
          </a:p>
        </p:txBody>
      </p:sp>
      <p:sp>
        <p:nvSpPr>
          <p:cNvPr id="84" name="Google Shape;84;p13"/>
          <p:cNvSpPr txBox="1">
            <a:spLocks noGrp="1"/>
          </p:cNvSpPr>
          <p:nvPr>
            <p:ph type="title" idx="3"/>
          </p:nvPr>
        </p:nvSpPr>
        <p:spPr>
          <a:xfrm>
            <a:off x="7757933" y="1933233"/>
            <a:ext cx="3236800" cy="9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5" name="Google Shape;85;p13"/>
          <p:cNvSpPr txBox="1">
            <a:spLocks noGrp="1"/>
          </p:cNvSpPr>
          <p:nvPr>
            <p:ph type="subTitle" idx="4"/>
          </p:nvPr>
        </p:nvSpPr>
        <p:spPr>
          <a:xfrm>
            <a:off x="7757933" y="2896067"/>
            <a:ext cx="30804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86" name="Google Shape;86;p13"/>
          <p:cNvSpPr txBox="1">
            <a:spLocks noGrp="1"/>
          </p:cNvSpPr>
          <p:nvPr>
            <p:ph type="title" idx="5"/>
          </p:nvPr>
        </p:nvSpPr>
        <p:spPr>
          <a:xfrm>
            <a:off x="2580467" y="3899133"/>
            <a:ext cx="3243600" cy="9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7" name="Google Shape;87;p13"/>
          <p:cNvSpPr txBox="1">
            <a:spLocks noGrp="1"/>
          </p:cNvSpPr>
          <p:nvPr>
            <p:ph type="subTitle" idx="6"/>
          </p:nvPr>
        </p:nvSpPr>
        <p:spPr>
          <a:xfrm>
            <a:off x="2580117" y="4861933"/>
            <a:ext cx="3087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88" name="Google Shape;88;p13"/>
          <p:cNvSpPr txBox="1">
            <a:spLocks noGrp="1"/>
          </p:cNvSpPr>
          <p:nvPr>
            <p:ph type="title" idx="7"/>
          </p:nvPr>
        </p:nvSpPr>
        <p:spPr>
          <a:xfrm>
            <a:off x="7764873" y="3899133"/>
            <a:ext cx="3236800" cy="9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9" name="Google Shape;89;p13"/>
          <p:cNvSpPr txBox="1">
            <a:spLocks noGrp="1"/>
          </p:cNvSpPr>
          <p:nvPr>
            <p:ph type="subTitle" idx="8"/>
          </p:nvPr>
        </p:nvSpPr>
        <p:spPr>
          <a:xfrm>
            <a:off x="7764537" y="4861933"/>
            <a:ext cx="30804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90" name="Google Shape;90;p13"/>
          <p:cNvSpPr txBox="1">
            <a:spLocks noGrp="1"/>
          </p:cNvSpPr>
          <p:nvPr>
            <p:ph type="title" idx="9" hasCustomPrompt="1"/>
          </p:nvPr>
        </p:nvSpPr>
        <p:spPr>
          <a:xfrm>
            <a:off x="1371500" y="19332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1" name="Google Shape;91;p13"/>
          <p:cNvSpPr txBox="1">
            <a:spLocks noGrp="1"/>
          </p:cNvSpPr>
          <p:nvPr>
            <p:ph type="title" idx="13" hasCustomPrompt="1"/>
          </p:nvPr>
        </p:nvSpPr>
        <p:spPr>
          <a:xfrm>
            <a:off x="1371500" y="38991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2" name="Google Shape;92;p13"/>
          <p:cNvSpPr txBox="1">
            <a:spLocks noGrp="1"/>
          </p:cNvSpPr>
          <p:nvPr>
            <p:ph type="title" idx="14" hasCustomPrompt="1"/>
          </p:nvPr>
        </p:nvSpPr>
        <p:spPr>
          <a:xfrm>
            <a:off x="6555933" y="19332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3" name="Google Shape;93;p13"/>
          <p:cNvSpPr txBox="1">
            <a:spLocks noGrp="1"/>
          </p:cNvSpPr>
          <p:nvPr>
            <p:ph type="title" idx="15" hasCustomPrompt="1"/>
          </p:nvPr>
        </p:nvSpPr>
        <p:spPr>
          <a:xfrm>
            <a:off x="6555933" y="38991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4" name="Google Shape;94;p13"/>
          <p:cNvSpPr/>
          <p:nvPr/>
        </p:nvSpPr>
        <p:spPr>
          <a:xfrm>
            <a:off x="-79166" y="4183333"/>
            <a:ext cx="1365188" cy="2325660"/>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3"/>
          <p:cNvSpPr/>
          <p:nvPr/>
        </p:nvSpPr>
        <p:spPr>
          <a:xfrm>
            <a:off x="10753911" y="5417589"/>
            <a:ext cx="2857200" cy="285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85709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98" name="Google Shape;98;p14"/>
          <p:cNvSpPr txBox="1">
            <a:spLocks noGrp="1"/>
          </p:cNvSpPr>
          <p:nvPr>
            <p:ph type="title"/>
          </p:nvPr>
        </p:nvSpPr>
        <p:spPr>
          <a:xfrm>
            <a:off x="1507051" y="3729165"/>
            <a:ext cx="25336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99" name="Google Shape;99;p14"/>
          <p:cNvSpPr txBox="1">
            <a:spLocks noGrp="1"/>
          </p:cNvSpPr>
          <p:nvPr>
            <p:ph type="subTitle" idx="1"/>
          </p:nvPr>
        </p:nvSpPr>
        <p:spPr>
          <a:xfrm>
            <a:off x="1618451" y="4318499"/>
            <a:ext cx="2310800" cy="12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00" name="Google Shape;100;p14"/>
          <p:cNvSpPr txBox="1">
            <a:spLocks noGrp="1"/>
          </p:cNvSpPr>
          <p:nvPr>
            <p:ph type="title" idx="2"/>
          </p:nvPr>
        </p:nvSpPr>
        <p:spPr>
          <a:xfrm>
            <a:off x="4845400" y="372916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01" name="Google Shape;101;p14"/>
          <p:cNvSpPr txBox="1">
            <a:spLocks noGrp="1"/>
          </p:cNvSpPr>
          <p:nvPr>
            <p:ph type="subTitle" idx="3"/>
          </p:nvPr>
        </p:nvSpPr>
        <p:spPr>
          <a:xfrm>
            <a:off x="4940600" y="4318499"/>
            <a:ext cx="2310800" cy="12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02" name="Google Shape;102;p14"/>
          <p:cNvSpPr txBox="1">
            <a:spLocks noGrp="1"/>
          </p:cNvSpPr>
          <p:nvPr>
            <p:ph type="title" idx="4"/>
          </p:nvPr>
        </p:nvSpPr>
        <p:spPr>
          <a:xfrm>
            <a:off x="8183751" y="372916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03" name="Google Shape;103;p14"/>
          <p:cNvSpPr txBox="1">
            <a:spLocks noGrp="1"/>
          </p:cNvSpPr>
          <p:nvPr>
            <p:ph type="subTitle" idx="5"/>
          </p:nvPr>
        </p:nvSpPr>
        <p:spPr>
          <a:xfrm>
            <a:off x="8278951" y="4318499"/>
            <a:ext cx="2310800" cy="12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04" name="Google Shape;104;p14"/>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05" name="Google Shape;105;p14"/>
          <p:cNvSpPr/>
          <p:nvPr/>
        </p:nvSpPr>
        <p:spPr>
          <a:xfrm>
            <a:off x="-139807" y="41924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4"/>
          <p:cNvSpPr/>
          <p:nvPr/>
        </p:nvSpPr>
        <p:spPr>
          <a:xfrm>
            <a:off x="-1219033" y="1317167"/>
            <a:ext cx="2168000" cy="21680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14"/>
          <p:cNvSpPr/>
          <p:nvPr/>
        </p:nvSpPr>
        <p:spPr>
          <a:xfrm>
            <a:off x="10778533" y="5586500"/>
            <a:ext cx="2116800" cy="2116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19035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10" name="Google Shape;110;p15"/>
          <p:cNvSpPr txBox="1">
            <a:spLocks noGrp="1"/>
          </p:cNvSpPr>
          <p:nvPr>
            <p:ph type="title"/>
          </p:nvPr>
        </p:nvSpPr>
        <p:spPr>
          <a:xfrm>
            <a:off x="1910124" y="2171975"/>
            <a:ext cx="38040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11" name="Google Shape;111;p15"/>
          <p:cNvSpPr txBox="1">
            <a:spLocks noGrp="1"/>
          </p:cNvSpPr>
          <p:nvPr>
            <p:ph type="subTitle" idx="1"/>
          </p:nvPr>
        </p:nvSpPr>
        <p:spPr>
          <a:xfrm>
            <a:off x="1910157" y="2899808"/>
            <a:ext cx="4325200" cy="5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12" name="Google Shape;112;p15"/>
          <p:cNvSpPr txBox="1">
            <a:spLocks noGrp="1"/>
          </p:cNvSpPr>
          <p:nvPr>
            <p:ph type="title" idx="2"/>
          </p:nvPr>
        </p:nvSpPr>
        <p:spPr>
          <a:xfrm>
            <a:off x="1910160" y="4426975"/>
            <a:ext cx="38040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13" name="Google Shape;113;p15"/>
          <p:cNvSpPr txBox="1">
            <a:spLocks noGrp="1"/>
          </p:cNvSpPr>
          <p:nvPr>
            <p:ph type="subTitle" idx="3"/>
          </p:nvPr>
        </p:nvSpPr>
        <p:spPr>
          <a:xfrm>
            <a:off x="1910157" y="5154808"/>
            <a:ext cx="4325200" cy="5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14" name="Google Shape;114;p15"/>
          <p:cNvSpPr txBox="1">
            <a:spLocks noGrp="1"/>
          </p:cNvSpPr>
          <p:nvPr>
            <p:ph type="title" idx="4"/>
          </p:nvPr>
        </p:nvSpPr>
        <p:spPr>
          <a:xfrm>
            <a:off x="6693351" y="3299475"/>
            <a:ext cx="38040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15" name="Google Shape;115;p15"/>
          <p:cNvSpPr txBox="1">
            <a:spLocks noGrp="1"/>
          </p:cNvSpPr>
          <p:nvPr>
            <p:ph type="subTitle" idx="5"/>
          </p:nvPr>
        </p:nvSpPr>
        <p:spPr>
          <a:xfrm>
            <a:off x="6693391" y="4027308"/>
            <a:ext cx="4325200" cy="5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16" name="Google Shape;116;p15"/>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17" name="Google Shape;117;p15"/>
          <p:cNvSpPr/>
          <p:nvPr/>
        </p:nvSpPr>
        <p:spPr>
          <a:xfrm>
            <a:off x="-1141967" y="54449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5"/>
          <p:cNvSpPr/>
          <p:nvPr/>
        </p:nvSpPr>
        <p:spPr>
          <a:xfrm>
            <a:off x="-166366" y="1069800"/>
            <a:ext cx="1515267" cy="2581325"/>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5"/>
          <p:cNvSpPr/>
          <p:nvPr/>
        </p:nvSpPr>
        <p:spPr>
          <a:xfrm>
            <a:off x="8841551" y="50068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82014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20"/>
        <p:cNvGrpSpPr/>
        <p:nvPr/>
      </p:nvGrpSpPr>
      <p:grpSpPr>
        <a:xfrm>
          <a:off x="0" y="0"/>
          <a:ext cx="0" cy="0"/>
          <a:chOff x="0" y="0"/>
          <a:chExt cx="0" cy="0"/>
        </a:xfrm>
      </p:grpSpPr>
      <p:pic>
        <p:nvPicPr>
          <p:cNvPr id="121" name="Google Shape;121;p16"/>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22" name="Google Shape;122;p16"/>
          <p:cNvSpPr txBox="1">
            <a:spLocks noGrp="1"/>
          </p:cNvSpPr>
          <p:nvPr>
            <p:ph type="title"/>
          </p:nvPr>
        </p:nvSpPr>
        <p:spPr>
          <a:xfrm>
            <a:off x="1467559" y="3924335"/>
            <a:ext cx="25336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23" name="Google Shape;123;p16"/>
          <p:cNvSpPr txBox="1">
            <a:spLocks noGrp="1"/>
          </p:cNvSpPr>
          <p:nvPr>
            <p:ph type="subTitle" idx="1"/>
          </p:nvPr>
        </p:nvSpPr>
        <p:spPr>
          <a:xfrm>
            <a:off x="1483767" y="4652167"/>
            <a:ext cx="2501200" cy="8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24" name="Google Shape;124;p16"/>
          <p:cNvSpPr txBox="1">
            <a:spLocks noGrp="1"/>
          </p:cNvSpPr>
          <p:nvPr>
            <p:ph type="title" idx="2"/>
          </p:nvPr>
        </p:nvSpPr>
        <p:spPr>
          <a:xfrm>
            <a:off x="4844601" y="392433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25" name="Google Shape;125;p16"/>
          <p:cNvSpPr txBox="1">
            <a:spLocks noGrp="1"/>
          </p:cNvSpPr>
          <p:nvPr>
            <p:ph type="subTitle" idx="3"/>
          </p:nvPr>
        </p:nvSpPr>
        <p:spPr>
          <a:xfrm>
            <a:off x="4844613" y="4652167"/>
            <a:ext cx="2501200" cy="8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26" name="Google Shape;126;p16"/>
          <p:cNvSpPr txBox="1">
            <a:spLocks noGrp="1"/>
          </p:cNvSpPr>
          <p:nvPr>
            <p:ph type="title" idx="4"/>
          </p:nvPr>
        </p:nvSpPr>
        <p:spPr>
          <a:xfrm>
            <a:off x="8173585" y="392433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27" name="Google Shape;127;p16"/>
          <p:cNvSpPr txBox="1">
            <a:spLocks noGrp="1"/>
          </p:cNvSpPr>
          <p:nvPr>
            <p:ph type="subTitle" idx="5"/>
          </p:nvPr>
        </p:nvSpPr>
        <p:spPr>
          <a:xfrm>
            <a:off x="8173600" y="4652167"/>
            <a:ext cx="2501200" cy="8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28" name="Google Shape;128;p16"/>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29" name="Google Shape;129;p16"/>
          <p:cNvSpPr/>
          <p:nvPr/>
        </p:nvSpPr>
        <p:spPr>
          <a:xfrm>
            <a:off x="6549400" y="5978339"/>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6"/>
          <p:cNvSpPr/>
          <p:nvPr/>
        </p:nvSpPr>
        <p:spPr>
          <a:xfrm>
            <a:off x="-114999" y="2238301"/>
            <a:ext cx="1476716" cy="2515464"/>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09611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33" name="Google Shape;133;p17"/>
          <p:cNvSpPr txBox="1">
            <a:spLocks noGrp="1"/>
          </p:cNvSpPr>
          <p:nvPr>
            <p:ph type="title"/>
          </p:nvPr>
        </p:nvSpPr>
        <p:spPr>
          <a:xfrm flipH="1">
            <a:off x="7740108" y="2561009"/>
            <a:ext cx="34156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34" name="Google Shape;134;p17"/>
          <p:cNvSpPr txBox="1">
            <a:spLocks noGrp="1"/>
          </p:cNvSpPr>
          <p:nvPr>
            <p:ph type="subTitle" idx="1"/>
          </p:nvPr>
        </p:nvSpPr>
        <p:spPr>
          <a:xfrm flipH="1">
            <a:off x="8099308" y="3053844"/>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35" name="Google Shape;135;p17"/>
          <p:cNvSpPr txBox="1">
            <a:spLocks noGrp="1"/>
          </p:cNvSpPr>
          <p:nvPr>
            <p:ph type="title" idx="2"/>
          </p:nvPr>
        </p:nvSpPr>
        <p:spPr>
          <a:xfrm flipH="1">
            <a:off x="4430400" y="2561009"/>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36" name="Google Shape;136;p17"/>
          <p:cNvSpPr txBox="1">
            <a:spLocks noGrp="1"/>
          </p:cNvSpPr>
          <p:nvPr>
            <p:ph type="subTitle" idx="3"/>
          </p:nvPr>
        </p:nvSpPr>
        <p:spPr>
          <a:xfrm flipH="1">
            <a:off x="4747400" y="3053844"/>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37" name="Google Shape;137;p17"/>
          <p:cNvSpPr txBox="1">
            <a:spLocks noGrp="1"/>
          </p:cNvSpPr>
          <p:nvPr>
            <p:ph type="title" idx="4"/>
          </p:nvPr>
        </p:nvSpPr>
        <p:spPr>
          <a:xfrm flipH="1">
            <a:off x="1036292" y="2561009"/>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38" name="Google Shape;138;p17"/>
          <p:cNvSpPr txBox="1">
            <a:spLocks noGrp="1"/>
          </p:cNvSpPr>
          <p:nvPr>
            <p:ph type="subTitle" idx="5"/>
          </p:nvPr>
        </p:nvSpPr>
        <p:spPr>
          <a:xfrm flipH="1">
            <a:off x="1353292" y="3053844"/>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39" name="Google Shape;139;p17"/>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40" name="Google Shape;140;p17"/>
          <p:cNvSpPr txBox="1">
            <a:spLocks noGrp="1"/>
          </p:cNvSpPr>
          <p:nvPr>
            <p:ph type="title" idx="7"/>
          </p:nvPr>
        </p:nvSpPr>
        <p:spPr>
          <a:xfrm flipH="1">
            <a:off x="7740108" y="5043316"/>
            <a:ext cx="34156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41" name="Google Shape;141;p17"/>
          <p:cNvSpPr txBox="1">
            <a:spLocks noGrp="1"/>
          </p:cNvSpPr>
          <p:nvPr>
            <p:ph type="subTitle" idx="8"/>
          </p:nvPr>
        </p:nvSpPr>
        <p:spPr>
          <a:xfrm flipH="1">
            <a:off x="8099308" y="5536113"/>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42" name="Google Shape;142;p17"/>
          <p:cNvSpPr txBox="1">
            <a:spLocks noGrp="1"/>
          </p:cNvSpPr>
          <p:nvPr>
            <p:ph type="title" idx="9"/>
          </p:nvPr>
        </p:nvSpPr>
        <p:spPr>
          <a:xfrm flipH="1">
            <a:off x="4430400" y="5043316"/>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43" name="Google Shape;143;p17"/>
          <p:cNvSpPr txBox="1">
            <a:spLocks noGrp="1"/>
          </p:cNvSpPr>
          <p:nvPr>
            <p:ph type="subTitle" idx="13"/>
          </p:nvPr>
        </p:nvSpPr>
        <p:spPr>
          <a:xfrm flipH="1">
            <a:off x="4747400" y="5536113"/>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44" name="Google Shape;144;p17"/>
          <p:cNvSpPr txBox="1">
            <a:spLocks noGrp="1"/>
          </p:cNvSpPr>
          <p:nvPr>
            <p:ph type="title" idx="14"/>
          </p:nvPr>
        </p:nvSpPr>
        <p:spPr>
          <a:xfrm flipH="1">
            <a:off x="1036292" y="5043316"/>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45" name="Google Shape;145;p17"/>
          <p:cNvSpPr txBox="1">
            <a:spLocks noGrp="1"/>
          </p:cNvSpPr>
          <p:nvPr>
            <p:ph type="subTitle" idx="15"/>
          </p:nvPr>
        </p:nvSpPr>
        <p:spPr>
          <a:xfrm flipH="1">
            <a:off x="1353292" y="5536113"/>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46" name="Google Shape;146;p17"/>
          <p:cNvSpPr/>
          <p:nvPr/>
        </p:nvSpPr>
        <p:spPr>
          <a:xfrm>
            <a:off x="11126167" y="25460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7"/>
          <p:cNvSpPr/>
          <p:nvPr/>
        </p:nvSpPr>
        <p:spPr>
          <a:xfrm>
            <a:off x="-905566" y="1305301"/>
            <a:ext cx="1924612" cy="3278852"/>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7"/>
          <p:cNvSpPr/>
          <p:nvPr/>
        </p:nvSpPr>
        <p:spPr>
          <a:xfrm>
            <a:off x="10681533" y="-13712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7"/>
          <p:cNvSpPr/>
          <p:nvPr/>
        </p:nvSpPr>
        <p:spPr>
          <a:xfrm>
            <a:off x="2927700" y="630600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55840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52" name="Google Shape;152;p18"/>
          <p:cNvSpPr txBox="1">
            <a:spLocks noGrp="1"/>
          </p:cNvSpPr>
          <p:nvPr>
            <p:ph type="title"/>
          </p:nvPr>
        </p:nvSpPr>
        <p:spPr>
          <a:xfrm>
            <a:off x="1091917" y="2205167"/>
            <a:ext cx="3399600" cy="58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53" name="Google Shape;153;p18"/>
          <p:cNvSpPr txBox="1">
            <a:spLocks noGrp="1"/>
          </p:cNvSpPr>
          <p:nvPr>
            <p:ph type="subTitle" idx="1"/>
          </p:nvPr>
        </p:nvSpPr>
        <p:spPr>
          <a:xfrm>
            <a:off x="1812101" y="2794500"/>
            <a:ext cx="2679600" cy="78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54" name="Google Shape;154;p18"/>
          <p:cNvSpPr txBox="1">
            <a:spLocks noGrp="1"/>
          </p:cNvSpPr>
          <p:nvPr>
            <p:ph type="title" idx="2"/>
          </p:nvPr>
        </p:nvSpPr>
        <p:spPr>
          <a:xfrm>
            <a:off x="7738884" y="2205167"/>
            <a:ext cx="33612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55" name="Google Shape;155;p18"/>
          <p:cNvSpPr txBox="1">
            <a:spLocks noGrp="1"/>
          </p:cNvSpPr>
          <p:nvPr>
            <p:ph type="subTitle" idx="3"/>
          </p:nvPr>
        </p:nvSpPr>
        <p:spPr>
          <a:xfrm>
            <a:off x="7738901" y="2794500"/>
            <a:ext cx="2679600" cy="7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56" name="Google Shape;156;p18"/>
          <p:cNvSpPr txBox="1">
            <a:spLocks noGrp="1"/>
          </p:cNvSpPr>
          <p:nvPr>
            <p:ph type="title" idx="4"/>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57" name="Google Shape;157;p18"/>
          <p:cNvSpPr txBox="1">
            <a:spLocks noGrp="1"/>
          </p:cNvSpPr>
          <p:nvPr>
            <p:ph type="title" idx="5"/>
          </p:nvPr>
        </p:nvSpPr>
        <p:spPr>
          <a:xfrm>
            <a:off x="1091917" y="4096567"/>
            <a:ext cx="3399600" cy="58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58" name="Google Shape;158;p18"/>
          <p:cNvSpPr txBox="1">
            <a:spLocks noGrp="1"/>
          </p:cNvSpPr>
          <p:nvPr>
            <p:ph type="subTitle" idx="6"/>
          </p:nvPr>
        </p:nvSpPr>
        <p:spPr>
          <a:xfrm>
            <a:off x="1812101" y="4685900"/>
            <a:ext cx="2679600" cy="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59" name="Google Shape;159;p18"/>
          <p:cNvSpPr txBox="1">
            <a:spLocks noGrp="1"/>
          </p:cNvSpPr>
          <p:nvPr>
            <p:ph type="title" idx="7"/>
          </p:nvPr>
        </p:nvSpPr>
        <p:spPr>
          <a:xfrm>
            <a:off x="7738884" y="4096567"/>
            <a:ext cx="33612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60" name="Google Shape;160;p18"/>
          <p:cNvSpPr txBox="1">
            <a:spLocks noGrp="1"/>
          </p:cNvSpPr>
          <p:nvPr>
            <p:ph type="subTitle" idx="8"/>
          </p:nvPr>
        </p:nvSpPr>
        <p:spPr>
          <a:xfrm>
            <a:off x="7738901" y="4685900"/>
            <a:ext cx="2679600" cy="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61" name="Google Shape;161;p18"/>
          <p:cNvSpPr/>
          <p:nvPr/>
        </p:nvSpPr>
        <p:spPr>
          <a:xfrm>
            <a:off x="10934167" y="3286933"/>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18"/>
          <p:cNvSpPr/>
          <p:nvPr/>
        </p:nvSpPr>
        <p:spPr>
          <a:xfrm flipH="1">
            <a:off x="187149" y="5056266"/>
            <a:ext cx="1372319" cy="233799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8"/>
          <p:cNvSpPr/>
          <p:nvPr/>
        </p:nvSpPr>
        <p:spPr>
          <a:xfrm>
            <a:off x="10489533" y="-10333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18"/>
          <p:cNvSpPr/>
          <p:nvPr/>
        </p:nvSpPr>
        <p:spPr>
          <a:xfrm>
            <a:off x="-1626300" y="14342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32937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5"/>
        <p:cNvGrpSpPr/>
        <p:nvPr/>
      </p:nvGrpSpPr>
      <p:grpSpPr>
        <a:xfrm>
          <a:off x="0" y="0"/>
          <a:ext cx="0" cy="0"/>
          <a:chOff x="0" y="0"/>
          <a:chExt cx="0" cy="0"/>
        </a:xfrm>
      </p:grpSpPr>
      <p:pic>
        <p:nvPicPr>
          <p:cNvPr id="166" name="Google Shape;166;p19"/>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67" name="Google Shape;167;p19"/>
          <p:cNvSpPr txBox="1">
            <a:spLocks noGrp="1"/>
          </p:cNvSpPr>
          <p:nvPr>
            <p:ph type="title"/>
          </p:nvPr>
        </p:nvSpPr>
        <p:spPr>
          <a:xfrm>
            <a:off x="2800600" y="4590112"/>
            <a:ext cx="6590800" cy="45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r" rtl="0">
              <a:spcBef>
                <a:spcPts val="0"/>
              </a:spcBef>
              <a:spcAft>
                <a:spcPts val="0"/>
              </a:spcAft>
              <a:buSzPts val="2800"/>
              <a:buNone/>
              <a:defRPr>
                <a:latin typeface="DM Sans"/>
                <a:ea typeface="DM Sans"/>
                <a:cs typeface="DM Sans"/>
                <a:sym typeface="DM Sans"/>
              </a:defRPr>
            </a:lvl2pPr>
            <a:lvl3pPr lvl="2" algn="r" rtl="0">
              <a:spcBef>
                <a:spcPts val="0"/>
              </a:spcBef>
              <a:spcAft>
                <a:spcPts val="0"/>
              </a:spcAft>
              <a:buSzPts val="2800"/>
              <a:buNone/>
              <a:defRPr>
                <a:latin typeface="DM Sans"/>
                <a:ea typeface="DM Sans"/>
                <a:cs typeface="DM Sans"/>
                <a:sym typeface="DM Sans"/>
              </a:defRPr>
            </a:lvl3pPr>
            <a:lvl4pPr lvl="3" algn="r" rtl="0">
              <a:spcBef>
                <a:spcPts val="0"/>
              </a:spcBef>
              <a:spcAft>
                <a:spcPts val="0"/>
              </a:spcAft>
              <a:buSzPts val="2800"/>
              <a:buNone/>
              <a:defRPr>
                <a:latin typeface="DM Sans"/>
                <a:ea typeface="DM Sans"/>
                <a:cs typeface="DM Sans"/>
                <a:sym typeface="DM Sans"/>
              </a:defRPr>
            </a:lvl4pPr>
            <a:lvl5pPr lvl="4" algn="r" rtl="0">
              <a:spcBef>
                <a:spcPts val="0"/>
              </a:spcBef>
              <a:spcAft>
                <a:spcPts val="0"/>
              </a:spcAft>
              <a:buSzPts val="2800"/>
              <a:buNone/>
              <a:defRPr>
                <a:latin typeface="DM Sans"/>
                <a:ea typeface="DM Sans"/>
                <a:cs typeface="DM Sans"/>
                <a:sym typeface="DM Sans"/>
              </a:defRPr>
            </a:lvl5pPr>
            <a:lvl6pPr lvl="5" algn="r" rtl="0">
              <a:spcBef>
                <a:spcPts val="0"/>
              </a:spcBef>
              <a:spcAft>
                <a:spcPts val="0"/>
              </a:spcAft>
              <a:buSzPts val="2800"/>
              <a:buNone/>
              <a:defRPr>
                <a:latin typeface="DM Sans"/>
                <a:ea typeface="DM Sans"/>
                <a:cs typeface="DM Sans"/>
                <a:sym typeface="DM Sans"/>
              </a:defRPr>
            </a:lvl6pPr>
            <a:lvl7pPr lvl="6" algn="r" rtl="0">
              <a:spcBef>
                <a:spcPts val="0"/>
              </a:spcBef>
              <a:spcAft>
                <a:spcPts val="0"/>
              </a:spcAft>
              <a:buSzPts val="2800"/>
              <a:buNone/>
              <a:defRPr>
                <a:latin typeface="DM Sans"/>
                <a:ea typeface="DM Sans"/>
                <a:cs typeface="DM Sans"/>
                <a:sym typeface="DM Sans"/>
              </a:defRPr>
            </a:lvl7pPr>
            <a:lvl8pPr lvl="7" algn="r" rtl="0">
              <a:spcBef>
                <a:spcPts val="0"/>
              </a:spcBef>
              <a:spcAft>
                <a:spcPts val="0"/>
              </a:spcAft>
              <a:buSzPts val="2800"/>
              <a:buNone/>
              <a:defRPr>
                <a:latin typeface="DM Sans"/>
                <a:ea typeface="DM Sans"/>
                <a:cs typeface="DM Sans"/>
                <a:sym typeface="DM Sans"/>
              </a:defRPr>
            </a:lvl8pPr>
            <a:lvl9pPr lvl="8" algn="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68" name="Google Shape;168;p19"/>
          <p:cNvSpPr txBox="1">
            <a:spLocks noGrp="1"/>
          </p:cNvSpPr>
          <p:nvPr>
            <p:ph type="subTitle" idx="1"/>
          </p:nvPr>
        </p:nvSpPr>
        <p:spPr>
          <a:xfrm>
            <a:off x="2644467" y="1928900"/>
            <a:ext cx="6903200" cy="25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3467"/>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r>
              <a:rPr lang="en-GB"/>
              <a:t>Click to edit Master subtitle style</a:t>
            </a:r>
            <a:endParaRPr/>
          </a:p>
        </p:txBody>
      </p:sp>
      <p:sp>
        <p:nvSpPr>
          <p:cNvPr id="169" name="Google Shape;169;p19"/>
          <p:cNvSpPr/>
          <p:nvPr/>
        </p:nvSpPr>
        <p:spPr>
          <a:xfrm>
            <a:off x="8877300" y="3334598"/>
            <a:ext cx="2313456" cy="3941076"/>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19"/>
          <p:cNvSpPr/>
          <p:nvPr/>
        </p:nvSpPr>
        <p:spPr>
          <a:xfrm>
            <a:off x="-277604" y="332172"/>
            <a:ext cx="2085608" cy="3552928"/>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19"/>
          <p:cNvSpPr/>
          <p:nvPr/>
        </p:nvSpPr>
        <p:spPr>
          <a:xfrm>
            <a:off x="7719367" y="-12579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 name="Google Shape;172;p19"/>
          <p:cNvSpPr/>
          <p:nvPr/>
        </p:nvSpPr>
        <p:spPr>
          <a:xfrm>
            <a:off x="326500" y="53943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85556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3"/>
        <p:cNvGrpSpPr/>
        <p:nvPr/>
      </p:nvGrpSpPr>
      <p:grpSpPr>
        <a:xfrm>
          <a:off x="0" y="0"/>
          <a:ext cx="0" cy="0"/>
          <a:chOff x="0" y="0"/>
          <a:chExt cx="0" cy="0"/>
        </a:xfrm>
      </p:grpSpPr>
      <p:pic>
        <p:nvPicPr>
          <p:cNvPr id="174" name="Google Shape;174;p20"/>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75" name="Google Shape;175;p20"/>
          <p:cNvSpPr txBox="1">
            <a:spLocks noGrp="1"/>
          </p:cNvSpPr>
          <p:nvPr>
            <p:ph type="title"/>
          </p:nvPr>
        </p:nvSpPr>
        <p:spPr>
          <a:xfrm>
            <a:off x="948967" y="1818367"/>
            <a:ext cx="5146800" cy="260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76" name="Google Shape;176;p20"/>
          <p:cNvSpPr txBox="1">
            <a:spLocks noGrp="1"/>
          </p:cNvSpPr>
          <p:nvPr>
            <p:ph type="subTitle" idx="1"/>
          </p:nvPr>
        </p:nvSpPr>
        <p:spPr>
          <a:xfrm>
            <a:off x="949000" y="4420800"/>
            <a:ext cx="4811600" cy="9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77" name="Google Shape;177;p20"/>
          <p:cNvSpPr/>
          <p:nvPr/>
        </p:nvSpPr>
        <p:spPr>
          <a:xfrm>
            <a:off x="11243033" y="32076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0"/>
          <p:cNvSpPr/>
          <p:nvPr/>
        </p:nvSpPr>
        <p:spPr>
          <a:xfrm>
            <a:off x="3483263" y="-1342695"/>
            <a:ext cx="2085608" cy="3552928"/>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20"/>
          <p:cNvSpPr/>
          <p:nvPr/>
        </p:nvSpPr>
        <p:spPr>
          <a:xfrm>
            <a:off x="-701267" y="-14076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20"/>
          <p:cNvSpPr/>
          <p:nvPr/>
        </p:nvSpPr>
        <p:spPr>
          <a:xfrm>
            <a:off x="3657533" y="57779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4684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5287" y="1"/>
            <a:ext cx="12181429" cy="6858001"/>
          </a:xfrm>
          <a:prstGeom prst="rect">
            <a:avLst/>
          </a:prstGeom>
          <a:noFill/>
          <a:ln>
            <a:noFill/>
          </a:ln>
        </p:spPr>
      </p:pic>
      <p:sp>
        <p:nvSpPr>
          <p:cNvPr id="17" name="Google Shape;17;p3"/>
          <p:cNvSpPr txBox="1">
            <a:spLocks noGrp="1"/>
          </p:cNvSpPr>
          <p:nvPr>
            <p:ph type="title"/>
          </p:nvPr>
        </p:nvSpPr>
        <p:spPr>
          <a:xfrm>
            <a:off x="948967" y="4162567"/>
            <a:ext cx="7091600" cy="945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18" name="Google Shape;18;p3"/>
          <p:cNvSpPr txBox="1">
            <a:spLocks noGrp="1"/>
          </p:cNvSpPr>
          <p:nvPr>
            <p:ph type="subTitle" idx="1"/>
          </p:nvPr>
        </p:nvSpPr>
        <p:spPr>
          <a:xfrm>
            <a:off x="948967" y="5171968"/>
            <a:ext cx="5042400" cy="43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Click to edit Master subtitle style</a:t>
            </a:r>
            <a:endParaRPr/>
          </a:p>
        </p:txBody>
      </p:sp>
      <p:sp>
        <p:nvSpPr>
          <p:cNvPr id="19" name="Google Shape;19;p3"/>
          <p:cNvSpPr txBox="1">
            <a:spLocks noGrp="1"/>
          </p:cNvSpPr>
          <p:nvPr>
            <p:ph type="title" idx="2" hasCustomPrompt="1"/>
          </p:nvPr>
        </p:nvSpPr>
        <p:spPr>
          <a:xfrm>
            <a:off x="948967" y="2851884"/>
            <a:ext cx="2553600" cy="11820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133"/>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20" name="Google Shape;20;p3"/>
          <p:cNvSpPr/>
          <p:nvPr/>
        </p:nvSpPr>
        <p:spPr>
          <a:xfrm>
            <a:off x="5904317" y="-227134"/>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flipH="1">
            <a:off x="6670567" y="5327862"/>
            <a:ext cx="1272712" cy="2168124"/>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8913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pic>
        <p:nvPicPr>
          <p:cNvPr id="182" name="Google Shape;182;p21"/>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85" name="Google Shape;185;p21"/>
          <p:cNvSpPr/>
          <p:nvPr/>
        </p:nvSpPr>
        <p:spPr>
          <a:xfrm flipH="1">
            <a:off x="346254" y="4416432"/>
            <a:ext cx="1626015" cy="333712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21"/>
          <p:cNvSpPr/>
          <p:nvPr/>
        </p:nvSpPr>
        <p:spPr>
          <a:xfrm flipH="1">
            <a:off x="9931403" y="4118367"/>
            <a:ext cx="1845728" cy="314428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21"/>
          <p:cNvSpPr/>
          <p:nvPr/>
        </p:nvSpPr>
        <p:spPr>
          <a:xfrm>
            <a:off x="4390981" y="5535571"/>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21"/>
          <p:cNvSpPr/>
          <p:nvPr/>
        </p:nvSpPr>
        <p:spPr>
          <a:xfrm>
            <a:off x="10108015" y="-1510196"/>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0494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pic>
        <p:nvPicPr>
          <p:cNvPr id="190" name="Google Shape;190;p22"/>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91" name="Google Shape;191;p22"/>
          <p:cNvSpPr txBox="1">
            <a:spLocks noGrp="1"/>
          </p:cNvSpPr>
          <p:nvPr>
            <p:ph type="body" idx="1"/>
          </p:nvPr>
        </p:nvSpPr>
        <p:spPr>
          <a:xfrm>
            <a:off x="948967" y="1636400"/>
            <a:ext cx="5382400" cy="3516800"/>
          </a:xfrm>
          <a:prstGeom prst="rect">
            <a:avLst/>
          </a:prstGeom>
        </p:spPr>
        <p:txBody>
          <a:bodyPr spcFirstLastPara="1" wrap="square" lIns="91425" tIns="91425" rIns="91425" bIns="91425" anchor="ctr" anchorCtr="0">
            <a:noAutofit/>
          </a:bodyPr>
          <a:lstStyle>
            <a:lvl1pPr marL="609585" lvl="0" indent="-389457" rtl="0">
              <a:lnSpc>
                <a:spcPct val="100000"/>
              </a:lnSpc>
              <a:spcBef>
                <a:spcPts val="0"/>
              </a:spcBef>
              <a:spcAft>
                <a:spcPts val="0"/>
              </a:spcAft>
              <a:buClr>
                <a:srgbClr val="595959"/>
              </a:buClr>
              <a:buSzPts val="1000"/>
              <a:buFont typeface="Anaheim"/>
              <a:buChar char="●"/>
              <a:defRPr sz="1733">
                <a:latin typeface="DM Sans"/>
                <a:ea typeface="DM Sans"/>
                <a:cs typeface="DM Sans"/>
                <a:sym typeface="DM Sans"/>
              </a:defRPr>
            </a:lvl1pPr>
            <a:lvl2pPr marL="1219170" lvl="1" indent="-423323" rtl="0">
              <a:spcBef>
                <a:spcPts val="0"/>
              </a:spcBef>
              <a:spcAft>
                <a:spcPts val="0"/>
              </a:spcAft>
              <a:buClr>
                <a:srgbClr val="595959"/>
              </a:buClr>
              <a:buSzPts val="1400"/>
              <a:buFont typeface="Anaheim"/>
              <a:buChar char="○"/>
              <a:defRPr/>
            </a:lvl2pPr>
            <a:lvl3pPr marL="1828754" lvl="2" indent="-423323" rtl="0">
              <a:spcBef>
                <a:spcPts val="0"/>
              </a:spcBef>
              <a:spcAft>
                <a:spcPts val="0"/>
              </a:spcAft>
              <a:buClr>
                <a:srgbClr val="595959"/>
              </a:buClr>
              <a:buSzPts val="1400"/>
              <a:buFont typeface="Anaheim"/>
              <a:buChar char="■"/>
              <a:defRPr/>
            </a:lvl3pPr>
            <a:lvl4pPr marL="2438339" lvl="3" indent="-423323" rtl="0">
              <a:spcBef>
                <a:spcPts val="0"/>
              </a:spcBef>
              <a:spcAft>
                <a:spcPts val="0"/>
              </a:spcAft>
              <a:buClr>
                <a:srgbClr val="595959"/>
              </a:buClr>
              <a:buSzPts val="1400"/>
              <a:buFont typeface="Anaheim"/>
              <a:buChar char="●"/>
              <a:defRPr/>
            </a:lvl4pPr>
            <a:lvl5pPr marL="3047924" lvl="4" indent="-423323" rtl="0">
              <a:spcBef>
                <a:spcPts val="0"/>
              </a:spcBef>
              <a:spcAft>
                <a:spcPts val="0"/>
              </a:spcAft>
              <a:buClr>
                <a:srgbClr val="595959"/>
              </a:buClr>
              <a:buSzPts val="1400"/>
              <a:buFont typeface="Anaheim"/>
              <a:buChar char="○"/>
              <a:defRPr/>
            </a:lvl5pPr>
            <a:lvl6pPr marL="3657509" lvl="5" indent="-423323" rtl="0">
              <a:spcBef>
                <a:spcPts val="0"/>
              </a:spcBef>
              <a:spcAft>
                <a:spcPts val="0"/>
              </a:spcAft>
              <a:buClr>
                <a:srgbClr val="595959"/>
              </a:buClr>
              <a:buSzPts val="1400"/>
              <a:buFont typeface="Anaheim"/>
              <a:buChar char="■"/>
              <a:defRPr/>
            </a:lvl6pPr>
            <a:lvl7pPr marL="4267093" lvl="6" indent="-423323" rtl="0">
              <a:spcBef>
                <a:spcPts val="0"/>
              </a:spcBef>
              <a:spcAft>
                <a:spcPts val="0"/>
              </a:spcAft>
              <a:buClr>
                <a:srgbClr val="595959"/>
              </a:buClr>
              <a:buSzPts val="1400"/>
              <a:buFont typeface="Anaheim"/>
              <a:buChar char="●"/>
              <a:defRPr/>
            </a:lvl7pPr>
            <a:lvl8pPr marL="4876678" lvl="7" indent="-423323" rtl="0">
              <a:spcBef>
                <a:spcPts val="0"/>
              </a:spcBef>
              <a:spcAft>
                <a:spcPts val="0"/>
              </a:spcAft>
              <a:buClr>
                <a:srgbClr val="595959"/>
              </a:buClr>
              <a:buSzPts val="1400"/>
              <a:buFont typeface="Anaheim"/>
              <a:buChar char="○"/>
              <a:defRPr/>
            </a:lvl8pPr>
            <a:lvl9pPr marL="5486263" lvl="8" indent="-423323" rtl="0">
              <a:spcBef>
                <a:spcPts val="0"/>
              </a:spcBef>
              <a:spcAft>
                <a:spcPts val="0"/>
              </a:spcAft>
              <a:buClr>
                <a:srgbClr val="595959"/>
              </a:buClr>
              <a:buSzPts val="1400"/>
              <a:buFont typeface="Anaheim"/>
              <a:buChar char="■"/>
              <a:defRPr/>
            </a:lvl9pPr>
          </a:lstStyle>
          <a:p>
            <a:pPr lvl="0"/>
            <a:r>
              <a:rPr lang="en-GB"/>
              <a:t>Click to edit Master text styles</a:t>
            </a:r>
          </a:p>
        </p:txBody>
      </p:sp>
      <p:sp>
        <p:nvSpPr>
          <p:cNvPr id="192" name="Google Shape;192;p22"/>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93" name="Google Shape;193;p22"/>
          <p:cNvSpPr/>
          <p:nvPr/>
        </p:nvSpPr>
        <p:spPr>
          <a:xfrm flipH="1">
            <a:off x="5320536" y="4313400"/>
            <a:ext cx="1845728" cy="314428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2"/>
          <p:cNvSpPr/>
          <p:nvPr/>
        </p:nvSpPr>
        <p:spPr>
          <a:xfrm>
            <a:off x="10051915" y="4651737"/>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2"/>
          <p:cNvSpPr/>
          <p:nvPr/>
        </p:nvSpPr>
        <p:spPr>
          <a:xfrm>
            <a:off x="948981" y="5647837"/>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15667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6"/>
        <p:cNvGrpSpPr/>
        <p:nvPr/>
      </p:nvGrpSpPr>
      <p:grpSpPr>
        <a:xfrm>
          <a:off x="0" y="0"/>
          <a:ext cx="0" cy="0"/>
          <a:chOff x="0" y="0"/>
          <a:chExt cx="0" cy="0"/>
        </a:xfrm>
      </p:grpSpPr>
      <p:pic>
        <p:nvPicPr>
          <p:cNvPr id="197" name="Google Shape;197;p23"/>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98" name="Google Shape;198;p23"/>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99" name="Google Shape;199;p23"/>
          <p:cNvSpPr/>
          <p:nvPr/>
        </p:nvSpPr>
        <p:spPr>
          <a:xfrm>
            <a:off x="3567001" y="5561134"/>
            <a:ext cx="1052108" cy="179231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3"/>
          <p:cNvSpPr/>
          <p:nvPr/>
        </p:nvSpPr>
        <p:spPr>
          <a:xfrm>
            <a:off x="-1505567" y="13713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23"/>
          <p:cNvSpPr/>
          <p:nvPr/>
        </p:nvSpPr>
        <p:spPr>
          <a:xfrm>
            <a:off x="10900667" y="53767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25547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02"/>
        <p:cNvGrpSpPr/>
        <p:nvPr/>
      </p:nvGrpSpPr>
      <p:grpSpPr>
        <a:xfrm>
          <a:off x="0" y="0"/>
          <a:ext cx="0" cy="0"/>
          <a:chOff x="0" y="0"/>
          <a:chExt cx="0" cy="0"/>
        </a:xfrm>
      </p:grpSpPr>
      <p:pic>
        <p:nvPicPr>
          <p:cNvPr id="203" name="Google Shape;203;p24"/>
          <p:cNvPicPr preferRelativeResize="0"/>
          <p:nvPr/>
        </p:nvPicPr>
        <p:blipFill rotWithShape="1">
          <a:blip r:embed="rId2">
            <a:alphaModFix/>
          </a:blip>
          <a:srcRect l="89" r="79"/>
          <a:stretch/>
        </p:blipFill>
        <p:spPr>
          <a:xfrm rot="10800000">
            <a:off x="5287" y="0"/>
            <a:ext cx="12181429" cy="6858003"/>
          </a:xfrm>
          <a:prstGeom prst="rect">
            <a:avLst/>
          </a:prstGeom>
          <a:noFill/>
          <a:ln>
            <a:noFill/>
          </a:ln>
        </p:spPr>
      </p:pic>
      <p:sp>
        <p:nvSpPr>
          <p:cNvPr id="204" name="Google Shape;204;p24"/>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05" name="Google Shape;205;p24"/>
          <p:cNvSpPr/>
          <p:nvPr/>
        </p:nvSpPr>
        <p:spPr>
          <a:xfrm>
            <a:off x="10430534" y="4844932"/>
            <a:ext cx="1512036" cy="257582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24"/>
          <p:cNvSpPr/>
          <p:nvPr/>
        </p:nvSpPr>
        <p:spPr>
          <a:xfrm>
            <a:off x="-189235" y="570065"/>
            <a:ext cx="1372541" cy="233818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24"/>
          <p:cNvSpPr/>
          <p:nvPr/>
        </p:nvSpPr>
        <p:spPr>
          <a:xfrm>
            <a:off x="10162067" y="-8181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8" name="Google Shape;208;p24"/>
          <p:cNvSpPr/>
          <p:nvPr/>
        </p:nvSpPr>
        <p:spPr>
          <a:xfrm>
            <a:off x="-688500" y="5567633"/>
            <a:ext cx="2116800" cy="2116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71977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211" name="Google Shape;211;p25"/>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212" name="Google Shape;212;p25"/>
          <p:cNvSpPr/>
          <p:nvPr/>
        </p:nvSpPr>
        <p:spPr>
          <a:xfrm>
            <a:off x="4627666" y="5055771"/>
            <a:ext cx="1397276" cy="2380324"/>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25"/>
          <p:cNvSpPr/>
          <p:nvPr/>
        </p:nvSpPr>
        <p:spPr>
          <a:xfrm>
            <a:off x="-1165567" y="48910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25"/>
          <p:cNvSpPr/>
          <p:nvPr/>
        </p:nvSpPr>
        <p:spPr>
          <a:xfrm>
            <a:off x="10460000" y="55159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89111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15"/>
        <p:cNvGrpSpPr/>
        <p:nvPr/>
      </p:nvGrpSpPr>
      <p:grpSpPr>
        <a:xfrm>
          <a:off x="0" y="0"/>
          <a:ext cx="0" cy="0"/>
          <a:chOff x="0" y="0"/>
          <a:chExt cx="0" cy="0"/>
        </a:xfrm>
      </p:grpSpPr>
      <p:pic>
        <p:nvPicPr>
          <p:cNvPr id="216" name="Google Shape;216;p26"/>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217" name="Google Shape;217;p26"/>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18" name="Google Shape;218;p26"/>
          <p:cNvSpPr/>
          <p:nvPr/>
        </p:nvSpPr>
        <p:spPr>
          <a:xfrm>
            <a:off x="10290833" y="-591234"/>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26"/>
          <p:cNvSpPr/>
          <p:nvPr/>
        </p:nvSpPr>
        <p:spPr>
          <a:xfrm>
            <a:off x="-203334" y="1857717"/>
            <a:ext cx="1690303" cy="287950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6"/>
          <p:cNvSpPr/>
          <p:nvPr/>
        </p:nvSpPr>
        <p:spPr>
          <a:xfrm>
            <a:off x="10916333" y="3738633"/>
            <a:ext cx="2600400" cy="2600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6"/>
          <p:cNvSpPr/>
          <p:nvPr/>
        </p:nvSpPr>
        <p:spPr>
          <a:xfrm>
            <a:off x="-1392633" y="53680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002783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222"/>
        <p:cNvGrpSpPr/>
        <p:nvPr/>
      </p:nvGrpSpPr>
      <p:grpSpPr>
        <a:xfrm>
          <a:off x="0" y="0"/>
          <a:ext cx="0" cy="0"/>
          <a:chOff x="0" y="0"/>
          <a:chExt cx="0" cy="0"/>
        </a:xfrm>
      </p:grpSpPr>
      <p:pic>
        <p:nvPicPr>
          <p:cNvPr id="223" name="Google Shape;223;p27"/>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224" name="Google Shape;224;p27"/>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25" name="Google Shape;225;p27"/>
          <p:cNvSpPr/>
          <p:nvPr/>
        </p:nvSpPr>
        <p:spPr>
          <a:xfrm>
            <a:off x="11365767" y="2787498"/>
            <a:ext cx="1575877" cy="2684579"/>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7"/>
          <p:cNvSpPr/>
          <p:nvPr/>
        </p:nvSpPr>
        <p:spPr>
          <a:xfrm>
            <a:off x="-96734" y="4177900"/>
            <a:ext cx="1187924" cy="2295101"/>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27"/>
          <p:cNvSpPr/>
          <p:nvPr/>
        </p:nvSpPr>
        <p:spPr>
          <a:xfrm>
            <a:off x="10810533" y="-1192400"/>
            <a:ext cx="2493200" cy="2493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872585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28"/>
        <p:cNvGrpSpPr/>
        <p:nvPr/>
      </p:nvGrpSpPr>
      <p:grpSpPr>
        <a:xfrm>
          <a:off x="0" y="0"/>
          <a:ext cx="0" cy="0"/>
          <a:chOff x="0" y="0"/>
          <a:chExt cx="0" cy="0"/>
        </a:xfrm>
      </p:grpSpPr>
      <p:pic>
        <p:nvPicPr>
          <p:cNvPr id="229" name="Google Shape;229;p28"/>
          <p:cNvPicPr preferRelativeResize="0"/>
          <p:nvPr/>
        </p:nvPicPr>
        <p:blipFill rotWithShape="1">
          <a:blip r:embed="rId2">
            <a:alphaModFix/>
          </a:blip>
          <a:srcRect l="89" r="79"/>
          <a:stretch/>
        </p:blipFill>
        <p:spPr>
          <a:xfrm flipH="1">
            <a:off x="5287" y="0"/>
            <a:ext cx="12181429" cy="6858003"/>
          </a:xfrm>
          <a:prstGeom prst="rect">
            <a:avLst/>
          </a:prstGeom>
          <a:noFill/>
          <a:ln>
            <a:noFill/>
          </a:ln>
        </p:spPr>
      </p:pic>
      <p:sp>
        <p:nvSpPr>
          <p:cNvPr id="230" name="Google Shape;230;p28"/>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31" name="Google Shape;231;p28"/>
          <p:cNvSpPr/>
          <p:nvPr/>
        </p:nvSpPr>
        <p:spPr>
          <a:xfrm>
            <a:off x="10994801" y="-706796"/>
            <a:ext cx="1366748" cy="232831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28"/>
          <p:cNvSpPr/>
          <p:nvPr/>
        </p:nvSpPr>
        <p:spPr>
          <a:xfrm>
            <a:off x="-550365" y="1252875"/>
            <a:ext cx="1256000" cy="213965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28"/>
          <p:cNvSpPr/>
          <p:nvPr/>
        </p:nvSpPr>
        <p:spPr>
          <a:xfrm>
            <a:off x="11215367" y="33737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28"/>
          <p:cNvSpPr/>
          <p:nvPr/>
        </p:nvSpPr>
        <p:spPr>
          <a:xfrm>
            <a:off x="-1283667" y="4698233"/>
            <a:ext cx="2054800" cy="2054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58962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235"/>
        <p:cNvGrpSpPr/>
        <p:nvPr/>
      </p:nvGrpSpPr>
      <p:grpSpPr>
        <a:xfrm>
          <a:off x="0" y="0"/>
          <a:ext cx="0" cy="0"/>
          <a:chOff x="0" y="0"/>
          <a:chExt cx="0" cy="0"/>
        </a:xfrm>
      </p:grpSpPr>
      <p:pic>
        <p:nvPicPr>
          <p:cNvPr id="236" name="Google Shape;236;p29"/>
          <p:cNvPicPr preferRelativeResize="0"/>
          <p:nvPr/>
        </p:nvPicPr>
        <p:blipFill rotWithShape="1">
          <a:blip r:embed="rId2">
            <a:alphaModFix/>
          </a:blip>
          <a:srcRect l="89" r="79"/>
          <a:stretch/>
        </p:blipFill>
        <p:spPr>
          <a:xfrm rot="10800000" flipH="1">
            <a:off x="5287" y="0"/>
            <a:ext cx="12181429" cy="6858003"/>
          </a:xfrm>
          <a:prstGeom prst="rect">
            <a:avLst/>
          </a:prstGeom>
          <a:noFill/>
          <a:ln>
            <a:noFill/>
          </a:ln>
        </p:spPr>
      </p:pic>
      <p:sp>
        <p:nvSpPr>
          <p:cNvPr id="237" name="Google Shape;237;p29"/>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38" name="Google Shape;238;p29"/>
          <p:cNvSpPr/>
          <p:nvPr/>
        </p:nvSpPr>
        <p:spPr>
          <a:xfrm>
            <a:off x="10400867" y="2584333"/>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29"/>
          <p:cNvSpPr/>
          <p:nvPr/>
        </p:nvSpPr>
        <p:spPr>
          <a:xfrm>
            <a:off x="-213196" y="3659601"/>
            <a:ext cx="1627575" cy="277264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29"/>
          <p:cNvSpPr/>
          <p:nvPr/>
        </p:nvSpPr>
        <p:spPr>
          <a:xfrm>
            <a:off x="10162067" y="-8181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29"/>
          <p:cNvSpPr/>
          <p:nvPr/>
        </p:nvSpPr>
        <p:spPr>
          <a:xfrm>
            <a:off x="-966100" y="1206067"/>
            <a:ext cx="2137200" cy="213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68477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244" name="Google Shape;244;p30"/>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45" name="Google Shape;245;p30"/>
          <p:cNvSpPr/>
          <p:nvPr/>
        </p:nvSpPr>
        <p:spPr>
          <a:xfrm>
            <a:off x="-1344133" y="2471989"/>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30"/>
          <p:cNvSpPr/>
          <p:nvPr/>
        </p:nvSpPr>
        <p:spPr>
          <a:xfrm>
            <a:off x="10065000" y="-783850"/>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30"/>
          <p:cNvSpPr/>
          <p:nvPr/>
        </p:nvSpPr>
        <p:spPr>
          <a:xfrm>
            <a:off x="1546085" y="4855167"/>
            <a:ext cx="1594372" cy="2716085"/>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30"/>
          <p:cNvSpPr/>
          <p:nvPr/>
        </p:nvSpPr>
        <p:spPr>
          <a:xfrm>
            <a:off x="10893733" y="2471989"/>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57064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4" name="Google Shape;24;p4"/>
          <p:cNvSpPr txBox="1">
            <a:spLocks noGrp="1"/>
          </p:cNvSpPr>
          <p:nvPr>
            <p:ph type="body" idx="1"/>
          </p:nvPr>
        </p:nvSpPr>
        <p:spPr>
          <a:xfrm>
            <a:off x="948967" y="1471833"/>
            <a:ext cx="9874800" cy="46200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chemeClr val="dk1"/>
              </a:buClr>
              <a:buSzPts val="1200"/>
              <a:buFont typeface="DM Sans"/>
              <a:buAutoNum type="arabicPeriod"/>
              <a:defRPr sz="1600">
                <a:latin typeface="DM Sans"/>
                <a:ea typeface="DM Sans"/>
                <a:cs typeface="DM Sans"/>
                <a:sym typeface="DM Sans"/>
              </a:defRPr>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pPr lvl="0"/>
            <a:r>
              <a:rPr lang="en-GB"/>
              <a:t>Click to edit Master text styles</a:t>
            </a:r>
          </a:p>
        </p:txBody>
      </p:sp>
      <p:sp>
        <p:nvSpPr>
          <p:cNvPr id="25" name="Google Shape;25;p4"/>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6" name="Google Shape;26;p4"/>
          <p:cNvSpPr/>
          <p:nvPr/>
        </p:nvSpPr>
        <p:spPr>
          <a:xfrm>
            <a:off x="10637368" y="1252867"/>
            <a:ext cx="1767848" cy="362809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p:nvPr/>
        </p:nvSpPr>
        <p:spPr>
          <a:xfrm>
            <a:off x="-155340" y="34290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10875315" y="5573004"/>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916752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249"/>
        <p:cNvGrpSpPr/>
        <p:nvPr/>
      </p:nvGrpSpPr>
      <p:grpSpPr>
        <a:xfrm>
          <a:off x="0" y="0"/>
          <a:ext cx="0" cy="0"/>
          <a:chOff x="0" y="0"/>
          <a:chExt cx="0" cy="0"/>
        </a:xfrm>
      </p:grpSpPr>
      <p:pic>
        <p:nvPicPr>
          <p:cNvPr id="250" name="Google Shape;250;p31"/>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251" name="Google Shape;251;p3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52" name="Google Shape;252;p31"/>
          <p:cNvSpPr/>
          <p:nvPr/>
        </p:nvSpPr>
        <p:spPr>
          <a:xfrm>
            <a:off x="-1497500" y="11501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31"/>
          <p:cNvSpPr/>
          <p:nvPr/>
        </p:nvSpPr>
        <p:spPr>
          <a:xfrm>
            <a:off x="11366301" y="3429007"/>
            <a:ext cx="1526297" cy="2600116"/>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31"/>
          <p:cNvSpPr/>
          <p:nvPr/>
        </p:nvSpPr>
        <p:spPr>
          <a:xfrm>
            <a:off x="283266" y="5006834"/>
            <a:ext cx="1526297" cy="2600116"/>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84798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55"/>
        <p:cNvGrpSpPr/>
        <p:nvPr/>
      </p:nvGrpSpPr>
      <p:grpSpPr>
        <a:xfrm>
          <a:off x="0" y="0"/>
          <a:ext cx="0" cy="0"/>
          <a:chOff x="0" y="0"/>
          <a:chExt cx="0" cy="0"/>
        </a:xfrm>
      </p:grpSpPr>
      <p:pic>
        <p:nvPicPr>
          <p:cNvPr id="256" name="Google Shape;256;p32"/>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57" name="Google Shape;257;p32"/>
          <p:cNvSpPr txBox="1">
            <a:spLocks noGrp="1"/>
          </p:cNvSpPr>
          <p:nvPr>
            <p:ph type="title"/>
          </p:nvPr>
        </p:nvSpPr>
        <p:spPr>
          <a:xfrm>
            <a:off x="3522600" y="579128"/>
            <a:ext cx="5146800" cy="9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6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258" name="Google Shape;258;p32"/>
          <p:cNvSpPr txBox="1">
            <a:spLocks noGrp="1"/>
          </p:cNvSpPr>
          <p:nvPr>
            <p:ph type="subTitle" idx="1"/>
          </p:nvPr>
        </p:nvSpPr>
        <p:spPr>
          <a:xfrm>
            <a:off x="3824200" y="1669967"/>
            <a:ext cx="4543600" cy="142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59" name="Google Shape;259;p32"/>
          <p:cNvSpPr txBox="1"/>
          <p:nvPr/>
        </p:nvSpPr>
        <p:spPr>
          <a:xfrm>
            <a:off x="3859400" y="4851851"/>
            <a:ext cx="4473200" cy="82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 sz="1467" b="1">
                <a:solidFill>
                  <a:schemeClr val="dk1"/>
                </a:solidFill>
                <a:latin typeface="DM Sans"/>
                <a:ea typeface="DM Sans"/>
                <a:cs typeface="DM Sans"/>
                <a:sym typeface="DM Sans"/>
              </a:rPr>
              <a:t>CREDITS: </a:t>
            </a:r>
            <a:r>
              <a:rPr lang="en" sz="1467">
                <a:solidFill>
                  <a:schemeClr val="dk2"/>
                </a:solidFill>
                <a:latin typeface="DM Sans"/>
                <a:ea typeface="DM Sans"/>
                <a:cs typeface="DM Sans"/>
                <a:sym typeface="DM Sans"/>
              </a:rPr>
              <a:t>This presentation template was created by </a:t>
            </a:r>
            <a:r>
              <a:rPr lang="en" sz="1467"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Slidesgo</a:t>
            </a:r>
            <a:r>
              <a:rPr lang="en" sz="1467">
                <a:solidFill>
                  <a:schemeClr val="dk2"/>
                </a:solidFill>
                <a:latin typeface="DM Sans"/>
                <a:ea typeface="DM Sans"/>
                <a:cs typeface="DM Sans"/>
                <a:sym typeface="DM Sans"/>
              </a:rPr>
              <a:t>, including icons by </a:t>
            </a:r>
            <a:r>
              <a:rPr lang="en" sz="1467"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467" b="1">
                <a:solidFill>
                  <a:schemeClr val="dk1"/>
                </a:solidFill>
                <a:latin typeface="DM Sans"/>
                <a:ea typeface="DM Sans"/>
                <a:cs typeface="DM Sans"/>
                <a:sym typeface="DM Sans"/>
              </a:rPr>
              <a:t> </a:t>
            </a:r>
            <a:r>
              <a:rPr lang="en" sz="1467">
                <a:solidFill>
                  <a:schemeClr val="dk2"/>
                </a:solidFill>
                <a:latin typeface="DM Sans"/>
                <a:ea typeface="DM Sans"/>
                <a:cs typeface="DM Sans"/>
                <a:sym typeface="DM Sans"/>
              </a:rPr>
              <a:t>and infographics &amp; images by </a:t>
            </a:r>
            <a:r>
              <a:rPr lang="en" sz="1467" b="1">
                <a:solidFill>
                  <a:schemeClr val="dk1"/>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endParaRPr sz="1467" b="1">
              <a:solidFill>
                <a:schemeClr val="dk1"/>
              </a:solidFill>
              <a:latin typeface="DM Sans"/>
              <a:ea typeface="DM Sans"/>
              <a:cs typeface="DM Sans"/>
              <a:sym typeface="DM Sans"/>
            </a:endParaRPr>
          </a:p>
        </p:txBody>
      </p:sp>
      <p:sp>
        <p:nvSpPr>
          <p:cNvPr id="260" name="Google Shape;260;p32"/>
          <p:cNvSpPr/>
          <p:nvPr/>
        </p:nvSpPr>
        <p:spPr>
          <a:xfrm>
            <a:off x="-140100" y="4980033"/>
            <a:ext cx="3294400" cy="329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32"/>
          <p:cNvSpPr/>
          <p:nvPr/>
        </p:nvSpPr>
        <p:spPr>
          <a:xfrm>
            <a:off x="8937365" y="-223467"/>
            <a:ext cx="2224656" cy="378980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32"/>
          <p:cNvSpPr/>
          <p:nvPr/>
        </p:nvSpPr>
        <p:spPr>
          <a:xfrm>
            <a:off x="-140100" y="239768"/>
            <a:ext cx="2463757" cy="4197121"/>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32"/>
          <p:cNvSpPr/>
          <p:nvPr/>
        </p:nvSpPr>
        <p:spPr>
          <a:xfrm>
            <a:off x="9037700" y="3506467"/>
            <a:ext cx="3852400" cy="385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79349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64"/>
        <p:cNvGrpSpPr/>
        <p:nvPr/>
      </p:nvGrpSpPr>
      <p:grpSpPr>
        <a:xfrm>
          <a:off x="0" y="0"/>
          <a:ext cx="0" cy="0"/>
          <a:chOff x="0" y="0"/>
          <a:chExt cx="0" cy="0"/>
        </a:xfrm>
      </p:grpSpPr>
      <p:pic>
        <p:nvPicPr>
          <p:cNvPr id="265" name="Google Shape;265;p33"/>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266" name="Google Shape;266;p33"/>
          <p:cNvSpPr/>
          <p:nvPr/>
        </p:nvSpPr>
        <p:spPr>
          <a:xfrm rot="9666281">
            <a:off x="-1148622" y="1476697"/>
            <a:ext cx="2597579" cy="2597579"/>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33"/>
          <p:cNvSpPr/>
          <p:nvPr/>
        </p:nvSpPr>
        <p:spPr>
          <a:xfrm>
            <a:off x="10196634" y="2388199"/>
            <a:ext cx="2198140" cy="3744629"/>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33"/>
          <p:cNvSpPr/>
          <p:nvPr/>
        </p:nvSpPr>
        <p:spPr>
          <a:xfrm>
            <a:off x="891065" y="4704733"/>
            <a:ext cx="1739771" cy="2963779"/>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915530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9"/>
        <p:cNvGrpSpPr/>
        <p:nvPr/>
      </p:nvGrpSpPr>
      <p:grpSpPr>
        <a:xfrm>
          <a:off x="0" y="0"/>
          <a:ext cx="0" cy="0"/>
          <a:chOff x="0" y="0"/>
          <a:chExt cx="0" cy="0"/>
        </a:xfrm>
      </p:grpSpPr>
      <p:pic>
        <p:nvPicPr>
          <p:cNvPr id="270" name="Google Shape;270;p34"/>
          <p:cNvPicPr preferRelativeResize="0"/>
          <p:nvPr/>
        </p:nvPicPr>
        <p:blipFill>
          <a:blip r:embed="rId2">
            <a:alphaModFix/>
          </a:blip>
          <a:stretch>
            <a:fillRect/>
          </a:stretch>
        </p:blipFill>
        <p:spPr>
          <a:xfrm>
            <a:off x="5287" y="1"/>
            <a:ext cx="12181429" cy="6858001"/>
          </a:xfrm>
          <a:prstGeom prst="rect">
            <a:avLst/>
          </a:prstGeom>
          <a:noFill/>
          <a:ln>
            <a:noFill/>
          </a:ln>
        </p:spPr>
      </p:pic>
      <p:sp>
        <p:nvSpPr>
          <p:cNvPr id="271" name="Google Shape;271;p34"/>
          <p:cNvSpPr/>
          <p:nvPr/>
        </p:nvSpPr>
        <p:spPr>
          <a:xfrm>
            <a:off x="10637368" y="1252867"/>
            <a:ext cx="1767848" cy="362809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34"/>
          <p:cNvSpPr/>
          <p:nvPr/>
        </p:nvSpPr>
        <p:spPr>
          <a:xfrm>
            <a:off x="-155340" y="34290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34"/>
          <p:cNvSpPr/>
          <p:nvPr/>
        </p:nvSpPr>
        <p:spPr>
          <a:xfrm>
            <a:off x="10875315" y="5573004"/>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05418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74"/>
        <p:cNvGrpSpPr/>
        <p:nvPr/>
      </p:nvGrpSpPr>
      <p:grpSpPr>
        <a:xfrm>
          <a:off x="0" y="0"/>
          <a:ext cx="0" cy="0"/>
          <a:chOff x="0" y="0"/>
          <a:chExt cx="0" cy="0"/>
        </a:xfrm>
      </p:grpSpPr>
      <p:pic>
        <p:nvPicPr>
          <p:cNvPr id="275" name="Google Shape;275;p35"/>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76" name="Google Shape;276;p35"/>
          <p:cNvSpPr/>
          <p:nvPr/>
        </p:nvSpPr>
        <p:spPr>
          <a:xfrm>
            <a:off x="10925700" y="-1052267"/>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35"/>
          <p:cNvSpPr/>
          <p:nvPr/>
        </p:nvSpPr>
        <p:spPr>
          <a:xfrm>
            <a:off x="-1483533" y="5767400"/>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35"/>
          <p:cNvSpPr/>
          <p:nvPr/>
        </p:nvSpPr>
        <p:spPr>
          <a:xfrm>
            <a:off x="10819661" y="5322233"/>
            <a:ext cx="1204971" cy="205272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11759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79"/>
        <p:cNvGrpSpPr/>
        <p:nvPr/>
      </p:nvGrpSpPr>
      <p:grpSpPr>
        <a:xfrm>
          <a:off x="0" y="0"/>
          <a:ext cx="0" cy="0"/>
          <a:chOff x="0" y="0"/>
          <a:chExt cx="0" cy="0"/>
        </a:xfrm>
      </p:grpSpPr>
      <p:pic>
        <p:nvPicPr>
          <p:cNvPr id="280" name="Google Shape;280;p36"/>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81" name="Google Shape;281;p36"/>
          <p:cNvSpPr/>
          <p:nvPr/>
        </p:nvSpPr>
        <p:spPr>
          <a:xfrm>
            <a:off x="-1497500" y="11501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36"/>
          <p:cNvSpPr/>
          <p:nvPr/>
        </p:nvSpPr>
        <p:spPr>
          <a:xfrm>
            <a:off x="11366301" y="3429007"/>
            <a:ext cx="1526297" cy="2600116"/>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36"/>
          <p:cNvSpPr/>
          <p:nvPr/>
        </p:nvSpPr>
        <p:spPr>
          <a:xfrm>
            <a:off x="283266" y="5006834"/>
            <a:ext cx="1526297" cy="2600116"/>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17858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87"/>
        <p:cNvGrpSpPr/>
        <p:nvPr/>
      </p:nvGrpSpPr>
      <p:grpSpPr>
        <a:xfrm>
          <a:off x="0" y="0"/>
          <a:ext cx="0" cy="0"/>
          <a:chOff x="0" y="0"/>
          <a:chExt cx="0" cy="0"/>
        </a:xfrm>
      </p:grpSpPr>
    </p:spTree>
    <p:extLst>
      <p:ext uri="{BB962C8B-B14F-4D97-AF65-F5344CB8AC3E}">
        <p14:creationId xmlns:p14="http://schemas.microsoft.com/office/powerpoint/2010/main" val="7137894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GB"/>
              <a:t>Click to edit Master title style</a:t>
            </a:r>
            <a:endParaRPr/>
          </a:p>
        </p:txBody>
      </p:sp>
    </p:spTree>
    <p:extLst>
      <p:ext uri="{BB962C8B-B14F-4D97-AF65-F5344CB8AC3E}">
        <p14:creationId xmlns:p14="http://schemas.microsoft.com/office/powerpoint/2010/main" val="25369671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374600" y="2451100"/>
            <a:ext cx="11442800" cy="2294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10666" b="1"/>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3076800" y="4745700"/>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GB"/>
              <a:t>Click to edit Master subtitle style</a:t>
            </a:r>
            <a:endParaRPr/>
          </a:p>
        </p:txBody>
      </p:sp>
    </p:spTree>
    <p:extLst>
      <p:ext uri="{BB962C8B-B14F-4D97-AF65-F5344CB8AC3E}">
        <p14:creationId xmlns:p14="http://schemas.microsoft.com/office/powerpoint/2010/main" val="41030277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0316C9-0427-0E4A-B1BC-91D4A67FBF57}" type="datetimeFigureOut">
              <a:rPr lang="en-US" smtClean="0"/>
              <a:t>12/22/21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3154452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l="89" r="79"/>
          <a:stretch/>
        </p:blipFill>
        <p:spPr>
          <a:xfrm rot="10800000">
            <a:off x="5287" y="0"/>
            <a:ext cx="12181429" cy="6858003"/>
          </a:xfrm>
          <a:prstGeom prst="rect">
            <a:avLst/>
          </a:prstGeom>
          <a:noFill/>
          <a:ln>
            <a:noFill/>
          </a:ln>
        </p:spPr>
      </p:pic>
      <p:sp>
        <p:nvSpPr>
          <p:cNvPr id="31" name="Google Shape;31;p5"/>
          <p:cNvSpPr txBox="1">
            <a:spLocks noGrp="1"/>
          </p:cNvSpPr>
          <p:nvPr>
            <p:ph type="title"/>
          </p:nvPr>
        </p:nvSpPr>
        <p:spPr>
          <a:xfrm>
            <a:off x="2213079" y="4340092"/>
            <a:ext cx="36128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32" name="Google Shape;32;p5"/>
          <p:cNvSpPr txBox="1">
            <a:spLocks noGrp="1"/>
          </p:cNvSpPr>
          <p:nvPr>
            <p:ph type="subTitle" idx="1"/>
          </p:nvPr>
        </p:nvSpPr>
        <p:spPr>
          <a:xfrm>
            <a:off x="2428100" y="4966340"/>
            <a:ext cx="3182800" cy="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33" name="Google Shape;33;p5"/>
          <p:cNvSpPr txBox="1">
            <a:spLocks noGrp="1"/>
          </p:cNvSpPr>
          <p:nvPr>
            <p:ph type="title" idx="2"/>
          </p:nvPr>
        </p:nvSpPr>
        <p:spPr>
          <a:xfrm>
            <a:off x="6358091" y="4340092"/>
            <a:ext cx="36128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34" name="Google Shape;34;p5"/>
          <p:cNvSpPr txBox="1">
            <a:spLocks noGrp="1"/>
          </p:cNvSpPr>
          <p:nvPr>
            <p:ph type="subTitle" idx="3"/>
          </p:nvPr>
        </p:nvSpPr>
        <p:spPr>
          <a:xfrm>
            <a:off x="6573103" y="4966340"/>
            <a:ext cx="3182800" cy="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35" name="Google Shape;35;p5"/>
          <p:cNvSpPr txBox="1">
            <a:spLocks noGrp="1"/>
          </p:cNvSpPr>
          <p:nvPr>
            <p:ph type="title" idx="4"/>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36" name="Google Shape;36;p5"/>
          <p:cNvSpPr/>
          <p:nvPr/>
        </p:nvSpPr>
        <p:spPr>
          <a:xfrm rot="9666281">
            <a:off x="-1148622" y="1476697"/>
            <a:ext cx="2597579" cy="2597579"/>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a:off x="10196634" y="2388199"/>
            <a:ext cx="2198140" cy="3744629"/>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p:nvPr/>
        </p:nvSpPr>
        <p:spPr>
          <a:xfrm>
            <a:off x="891065" y="4704733"/>
            <a:ext cx="1739771" cy="2963779"/>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20319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1268265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10;p2"/>
          <p:cNvSpPr txBox="1">
            <a:spLocks noGrp="1"/>
          </p:cNvSpPr>
          <p:nvPr>
            <p:ph type="ctrTitle"/>
          </p:nvPr>
        </p:nvSpPr>
        <p:spPr>
          <a:xfrm>
            <a:off x="374600" y="2451100"/>
            <a:ext cx="11442800" cy="2294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10666" b="1"/>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3076800" y="4745700"/>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GB"/>
              <a:t>Click to edit Master subtitle style</a:t>
            </a:r>
            <a:endParaRPr/>
          </a:p>
        </p:txBody>
      </p:sp>
      <p:sp>
        <p:nvSpPr>
          <p:cNvPr id="12" name="Google Shape;12;p2"/>
          <p:cNvSpPr/>
          <p:nvPr/>
        </p:nvSpPr>
        <p:spPr>
          <a:xfrm>
            <a:off x="-191733" y="2523634"/>
            <a:ext cx="12592975" cy="1421201"/>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 Textured</a:t>
            </a:r>
          </a:p>
        </p:txBody>
      </p:sp>
      <p:grpSp>
        <p:nvGrpSpPr>
          <p:cNvPr id="13" name="Google Shape;13;p2"/>
          <p:cNvGrpSpPr/>
          <p:nvPr/>
        </p:nvGrpSpPr>
        <p:grpSpPr>
          <a:xfrm>
            <a:off x="10888919" y="904106"/>
            <a:ext cx="1771056" cy="513329"/>
            <a:chOff x="1432400" y="3472775"/>
            <a:chExt cx="910600" cy="263950"/>
          </a:xfrm>
        </p:grpSpPr>
        <p:sp>
          <p:nvSpPr>
            <p:cNvPr id="14" name="Google Shape;14;p2"/>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2"/>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2"/>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2"/>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 name="Google Shape;31;p2"/>
          <p:cNvGrpSpPr/>
          <p:nvPr/>
        </p:nvGrpSpPr>
        <p:grpSpPr>
          <a:xfrm>
            <a:off x="-810858" y="4884258"/>
            <a:ext cx="1770977" cy="516693"/>
            <a:chOff x="1444500" y="3819175"/>
            <a:chExt cx="889700" cy="259575"/>
          </a:xfrm>
        </p:grpSpPr>
        <p:sp>
          <p:nvSpPr>
            <p:cNvPr id="32" name="Google Shape;32;p2"/>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2"/>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2"/>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2"/>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2"/>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2"/>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2"/>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2"/>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2"/>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2"/>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2"/>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2"/>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2"/>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2"/>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2"/>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2"/>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2"/>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2"/>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0" name="Google Shape;50;p2"/>
          <p:cNvGrpSpPr/>
          <p:nvPr/>
        </p:nvGrpSpPr>
        <p:grpSpPr>
          <a:xfrm>
            <a:off x="-810858" y="5527847"/>
            <a:ext cx="1766599" cy="490368"/>
            <a:chOff x="1444500" y="4142500"/>
            <a:chExt cx="887500" cy="246350"/>
          </a:xfrm>
        </p:grpSpPr>
        <p:sp>
          <p:nvSpPr>
            <p:cNvPr id="51" name="Google Shape;51;p2"/>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2"/>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2"/>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2"/>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2"/>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2"/>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2"/>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2"/>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2"/>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2"/>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2"/>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2"/>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2"/>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2"/>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2"/>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2"/>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2"/>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2"/>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2"/>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2"/>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 name="Google Shape;71;p2"/>
          <p:cNvGrpSpPr/>
          <p:nvPr/>
        </p:nvGrpSpPr>
        <p:grpSpPr>
          <a:xfrm>
            <a:off x="1083774" y="-985501"/>
            <a:ext cx="1599879" cy="1647768"/>
            <a:chOff x="791050" y="-612650"/>
            <a:chExt cx="1538937" cy="1585002"/>
          </a:xfrm>
        </p:grpSpPr>
        <p:sp>
          <p:nvSpPr>
            <p:cNvPr id="72" name="Google Shape;72;p2"/>
            <p:cNvSpPr/>
            <p:nvPr/>
          </p:nvSpPr>
          <p:spPr>
            <a:xfrm>
              <a:off x="791050" y="-612650"/>
              <a:ext cx="1538937" cy="156697"/>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2"/>
            <p:cNvSpPr/>
            <p:nvPr/>
          </p:nvSpPr>
          <p:spPr>
            <a:xfrm>
              <a:off x="798382" y="-472589"/>
              <a:ext cx="1529762" cy="151166"/>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2"/>
            <p:cNvSpPr/>
            <p:nvPr/>
          </p:nvSpPr>
          <p:spPr>
            <a:xfrm>
              <a:off x="798382" y="-358336"/>
              <a:ext cx="1524231" cy="145678"/>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2"/>
            <p:cNvSpPr/>
            <p:nvPr/>
          </p:nvSpPr>
          <p:spPr>
            <a:xfrm>
              <a:off x="800225" y="-251415"/>
              <a:ext cx="1527918" cy="173288"/>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2"/>
            <p:cNvSpPr/>
            <p:nvPr/>
          </p:nvSpPr>
          <p:spPr>
            <a:xfrm>
              <a:off x="796539" y="-127945"/>
              <a:ext cx="1531605" cy="182506"/>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2"/>
            <p:cNvSpPr/>
            <p:nvPr/>
          </p:nvSpPr>
          <p:spPr>
            <a:xfrm>
              <a:off x="802069" y="37924"/>
              <a:ext cx="1527918" cy="149323"/>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2"/>
            <p:cNvSpPr/>
            <p:nvPr/>
          </p:nvSpPr>
          <p:spPr>
            <a:xfrm>
              <a:off x="796539" y="172455"/>
              <a:ext cx="1533448" cy="154853"/>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2"/>
            <p:cNvSpPr/>
            <p:nvPr/>
          </p:nvSpPr>
          <p:spPr>
            <a:xfrm>
              <a:off x="798382" y="310673"/>
              <a:ext cx="1531605" cy="15301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2"/>
            <p:cNvSpPr/>
            <p:nvPr/>
          </p:nvSpPr>
          <p:spPr>
            <a:xfrm>
              <a:off x="798382" y="424968"/>
              <a:ext cx="1524231" cy="145636"/>
            </a:xfrm>
            <a:custGeom>
              <a:avLst/>
              <a:gdLst/>
              <a:ahLst/>
              <a:cxnLst/>
              <a:rect l="l" t="t" r="r" b="b"/>
              <a:pathLst>
                <a:path w="36380" h="3476" extrusionOk="0">
                  <a:moveTo>
                    <a:pt x="4180" y="0"/>
                  </a:moveTo>
                  <a:lnTo>
                    <a:pt x="3916" y="44"/>
                  </a:lnTo>
                  <a:lnTo>
                    <a:pt x="3696" y="132"/>
                  </a:lnTo>
                  <a:lnTo>
                    <a:pt x="3476" y="220"/>
                  </a:lnTo>
                  <a:lnTo>
                    <a:pt x="3124" y="484"/>
                  </a:lnTo>
                  <a:lnTo>
                    <a:pt x="2816" y="792"/>
                  </a:lnTo>
                  <a:lnTo>
                    <a:pt x="2552" y="1100"/>
                  </a:lnTo>
                  <a:lnTo>
                    <a:pt x="2288" y="1408"/>
                  </a:lnTo>
                  <a:lnTo>
                    <a:pt x="2024" y="1672"/>
                  </a:lnTo>
                  <a:lnTo>
                    <a:pt x="1717" y="1848"/>
                  </a:lnTo>
                  <a:lnTo>
                    <a:pt x="1541" y="1892"/>
                  </a:lnTo>
                  <a:lnTo>
                    <a:pt x="1365" y="1892"/>
                  </a:lnTo>
                  <a:lnTo>
                    <a:pt x="1145" y="1848"/>
                  </a:lnTo>
                  <a:lnTo>
                    <a:pt x="881" y="1760"/>
                  </a:lnTo>
                  <a:lnTo>
                    <a:pt x="661" y="1628"/>
                  </a:lnTo>
                  <a:lnTo>
                    <a:pt x="397" y="1452"/>
                  </a:lnTo>
                  <a:lnTo>
                    <a:pt x="1" y="1892"/>
                  </a:lnTo>
                  <a:lnTo>
                    <a:pt x="353" y="2156"/>
                  </a:lnTo>
                  <a:lnTo>
                    <a:pt x="661" y="2331"/>
                  </a:lnTo>
                  <a:lnTo>
                    <a:pt x="1013" y="2463"/>
                  </a:lnTo>
                  <a:lnTo>
                    <a:pt x="1365" y="2507"/>
                  </a:lnTo>
                  <a:lnTo>
                    <a:pt x="1629" y="2463"/>
                  </a:lnTo>
                  <a:lnTo>
                    <a:pt x="1892" y="2419"/>
                  </a:lnTo>
                  <a:lnTo>
                    <a:pt x="2112" y="2331"/>
                  </a:lnTo>
                  <a:lnTo>
                    <a:pt x="2332" y="2200"/>
                  </a:lnTo>
                  <a:lnTo>
                    <a:pt x="2684" y="1848"/>
                  </a:lnTo>
                  <a:lnTo>
                    <a:pt x="3036" y="1496"/>
                  </a:lnTo>
                  <a:lnTo>
                    <a:pt x="3256" y="1232"/>
                  </a:lnTo>
                  <a:lnTo>
                    <a:pt x="3520" y="968"/>
                  </a:lnTo>
                  <a:lnTo>
                    <a:pt x="3784" y="748"/>
                  </a:lnTo>
                  <a:lnTo>
                    <a:pt x="4092" y="616"/>
                  </a:lnTo>
                  <a:lnTo>
                    <a:pt x="4224" y="616"/>
                  </a:lnTo>
                  <a:lnTo>
                    <a:pt x="4400" y="572"/>
                  </a:lnTo>
                  <a:lnTo>
                    <a:pt x="4532" y="616"/>
                  </a:lnTo>
                  <a:lnTo>
                    <a:pt x="4664" y="660"/>
                  </a:lnTo>
                  <a:lnTo>
                    <a:pt x="4928" y="836"/>
                  </a:lnTo>
                  <a:lnTo>
                    <a:pt x="5280" y="1056"/>
                  </a:lnTo>
                  <a:lnTo>
                    <a:pt x="5631" y="1364"/>
                  </a:lnTo>
                  <a:lnTo>
                    <a:pt x="6027" y="1628"/>
                  </a:lnTo>
                  <a:lnTo>
                    <a:pt x="6291" y="1760"/>
                  </a:lnTo>
                  <a:lnTo>
                    <a:pt x="6555" y="1848"/>
                  </a:lnTo>
                  <a:lnTo>
                    <a:pt x="6819" y="1936"/>
                  </a:lnTo>
                  <a:lnTo>
                    <a:pt x="7171" y="1980"/>
                  </a:lnTo>
                  <a:lnTo>
                    <a:pt x="7479" y="1980"/>
                  </a:lnTo>
                  <a:lnTo>
                    <a:pt x="7743" y="1936"/>
                  </a:lnTo>
                  <a:lnTo>
                    <a:pt x="8007" y="1892"/>
                  </a:lnTo>
                  <a:lnTo>
                    <a:pt x="8227" y="1804"/>
                  </a:lnTo>
                  <a:lnTo>
                    <a:pt x="8623" y="1584"/>
                  </a:lnTo>
                  <a:lnTo>
                    <a:pt x="8975" y="1320"/>
                  </a:lnTo>
                  <a:lnTo>
                    <a:pt x="9283" y="1100"/>
                  </a:lnTo>
                  <a:lnTo>
                    <a:pt x="9590" y="924"/>
                  </a:lnTo>
                  <a:lnTo>
                    <a:pt x="9986" y="792"/>
                  </a:lnTo>
                  <a:lnTo>
                    <a:pt x="10426" y="704"/>
                  </a:lnTo>
                  <a:lnTo>
                    <a:pt x="10734" y="704"/>
                  </a:lnTo>
                  <a:lnTo>
                    <a:pt x="10998" y="748"/>
                  </a:lnTo>
                  <a:lnTo>
                    <a:pt x="11218" y="792"/>
                  </a:lnTo>
                  <a:lnTo>
                    <a:pt x="11438" y="880"/>
                  </a:lnTo>
                  <a:lnTo>
                    <a:pt x="11878" y="1100"/>
                  </a:lnTo>
                  <a:lnTo>
                    <a:pt x="12274" y="1408"/>
                  </a:lnTo>
                  <a:lnTo>
                    <a:pt x="12714" y="1716"/>
                  </a:lnTo>
                  <a:lnTo>
                    <a:pt x="13198" y="2024"/>
                  </a:lnTo>
                  <a:lnTo>
                    <a:pt x="13505" y="2156"/>
                  </a:lnTo>
                  <a:lnTo>
                    <a:pt x="13813" y="2288"/>
                  </a:lnTo>
                  <a:lnTo>
                    <a:pt x="14209" y="2375"/>
                  </a:lnTo>
                  <a:lnTo>
                    <a:pt x="14605" y="2419"/>
                  </a:lnTo>
                  <a:lnTo>
                    <a:pt x="14913" y="2463"/>
                  </a:lnTo>
                  <a:lnTo>
                    <a:pt x="15221" y="2463"/>
                  </a:lnTo>
                  <a:lnTo>
                    <a:pt x="15749" y="2375"/>
                  </a:lnTo>
                  <a:lnTo>
                    <a:pt x="16145" y="2200"/>
                  </a:lnTo>
                  <a:lnTo>
                    <a:pt x="16541" y="2068"/>
                  </a:lnTo>
                  <a:lnTo>
                    <a:pt x="16893" y="1892"/>
                  </a:lnTo>
                  <a:lnTo>
                    <a:pt x="17288" y="1760"/>
                  </a:lnTo>
                  <a:lnTo>
                    <a:pt x="17772" y="1672"/>
                  </a:lnTo>
                  <a:lnTo>
                    <a:pt x="18388" y="1628"/>
                  </a:lnTo>
                  <a:lnTo>
                    <a:pt x="19048" y="1716"/>
                  </a:lnTo>
                  <a:lnTo>
                    <a:pt x="19576" y="1848"/>
                  </a:lnTo>
                  <a:lnTo>
                    <a:pt x="19972" y="2024"/>
                  </a:lnTo>
                  <a:lnTo>
                    <a:pt x="20368" y="2200"/>
                  </a:lnTo>
                  <a:lnTo>
                    <a:pt x="20764" y="2419"/>
                  </a:lnTo>
                  <a:lnTo>
                    <a:pt x="21203" y="2595"/>
                  </a:lnTo>
                  <a:lnTo>
                    <a:pt x="21687" y="2727"/>
                  </a:lnTo>
                  <a:lnTo>
                    <a:pt x="21995" y="2771"/>
                  </a:lnTo>
                  <a:lnTo>
                    <a:pt x="22347" y="2771"/>
                  </a:lnTo>
                  <a:lnTo>
                    <a:pt x="22787" y="2727"/>
                  </a:lnTo>
                  <a:lnTo>
                    <a:pt x="23139" y="2639"/>
                  </a:lnTo>
                  <a:lnTo>
                    <a:pt x="23491" y="2551"/>
                  </a:lnTo>
                  <a:lnTo>
                    <a:pt x="23799" y="2419"/>
                  </a:lnTo>
                  <a:lnTo>
                    <a:pt x="24327" y="2112"/>
                  </a:lnTo>
                  <a:lnTo>
                    <a:pt x="24811" y="1804"/>
                  </a:lnTo>
                  <a:lnTo>
                    <a:pt x="25206" y="1496"/>
                  </a:lnTo>
                  <a:lnTo>
                    <a:pt x="25602" y="1276"/>
                  </a:lnTo>
                  <a:lnTo>
                    <a:pt x="25822" y="1232"/>
                  </a:lnTo>
                  <a:lnTo>
                    <a:pt x="26042" y="1188"/>
                  </a:lnTo>
                  <a:lnTo>
                    <a:pt x="26262" y="1188"/>
                  </a:lnTo>
                  <a:lnTo>
                    <a:pt x="26526" y="1232"/>
                  </a:lnTo>
                  <a:lnTo>
                    <a:pt x="26790" y="1320"/>
                  </a:lnTo>
                  <a:lnTo>
                    <a:pt x="27010" y="1408"/>
                  </a:lnTo>
                  <a:lnTo>
                    <a:pt x="27186" y="1540"/>
                  </a:lnTo>
                  <a:lnTo>
                    <a:pt x="27362" y="1672"/>
                  </a:lnTo>
                  <a:lnTo>
                    <a:pt x="27714" y="1980"/>
                  </a:lnTo>
                  <a:lnTo>
                    <a:pt x="28022" y="2331"/>
                  </a:lnTo>
                  <a:lnTo>
                    <a:pt x="28374" y="2727"/>
                  </a:lnTo>
                  <a:lnTo>
                    <a:pt x="28594" y="2947"/>
                  </a:lnTo>
                  <a:lnTo>
                    <a:pt x="28770" y="3123"/>
                  </a:lnTo>
                  <a:lnTo>
                    <a:pt x="29033" y="3255"/>
                  </a:lnTo>
                  <a:lnTo>
                    <a:pt x="29297" y="3387"/>
                  </a:lnTo>
                  <a:lnTo>
                    <a:pt x="29561" y="3475"/>
                  </a:lnTo>
                  <a:lnTo>
                    <a:pt x="30221" y="3475"/>
                  </a:lnTo>
                  <a:lnTo>
                    <a:pt x="30441" y="3431"/>
                  </a:lnTo>
                  <a:lnTo>
                    <a:pt x="30837" y="3299"/>
                  </a:lnTo>
                  <a:lnTo>
                    <a:pt x="31189" y="3079"/>
                  </a:lnTo>
                  <a:lnTo>
                    <a:pt x="31541" y="2859"/>
                  </a:lnTo>
                  <a:lnTo>
                    <a:pt x="31849" y="2639"/>
                  </a:lnTo>
                  <a:lnTo>
                    <a:pt x="32201" y="2419"/>
                  </a:lnTo>
                  <a:lnTo>
                    <a:pt x="32597" y="2288"/>
                  </a:lnTo>
                  <a:lnTo>
                    <a:pt x="33080" y="2156"/>
                  </a:lnTo>
                  <a:lnTo>
                    <a:pt x="33520" y="2156"/>
                  </a:lnTo>
                  <a:lnTo>
                    <a:pt x="33916" y="2200"/>
                  </a:lnTo>
                  <a:lnTo>
                    <a:pt x="34356" y="2331"/>
                  </a:lnTo>
                  <a:lnTo>
                    <a:pt x="34796" y="2507"/>
                  </a:lnTo>
                  <a:lnTo>
                    <a:pt x="35588" y="2859"/>
                  </a:lnTo>
                  <a:lnTo>
                    <a:pt x="36072" y="3123"/>
                  </a:lnTo>
                  <a:lnTo>
                    <a:pt x="36380" y="2595"/>
                  </a:lnTo>
                  <a:lnTo>
                    <a:pt x="35764" y="2244"/>
                  </a:lnTo>
                  <a:lnTo>
                    <a:pt x="35368" y="2068"/>
                  </a:lnTo>
                  <a:lnTo>
                    <a:pt x="34928" y="1892"/>
                  </a:lnTo>
                  <a:lnTo>
                    <a:pt x="34444" y="1716"/>
                  </a:lnTo>
                  <a:lnTo>
                    <a:pt x="33960" y="1628"/>
                  </a:lnTo>
                  <a:lnTo>
                    <a:pt x="33476" y="1540"/>
                  </a:lnTo>
                  <a:lnTo>
                    <a:pt x="32992" y="1584"/>
                  </a:lnTo>
                  <a:lnTo>
                    <a:pt x="32728" y="1628"/>
                  </a:lnTo>
                  <a:lnTo>
                    <a:pt x="32421" y="1716"/>
                  </a:lnTo>
                  <a:lnTo>
                    <a:pt x="31937" y="1892"/>
                  </a:lnTo>
                  <a:lnTo>
                    <a:pt x="31541" y="2112"/>
                  </a:lnTo>
                  <a:lnTo>
                    <a:pt x="31189" y="2375"/>
                  </a:lnTo>
                  <a:lnTo>
                    <a:pt x="30881" y="2595"/>
                  </a:lnTo>
                  <a:lnTo>
                    <a:pt x="30573" y="2727"/>
                  </a:lnTo>
                  <a:lnTo>
                    <a:pt x="30265" y="2859"/>
                  </a:lnTo>
                  <a:lnTo>
                    <a:pt x="29913" y="2903"/>
                  </a:lnTo>
                  <a:lnTo>
                    <a:pt x="29693" y="2859"/>
                  </a:lnTo>
                  <a:lnTo>
                    <a:pt x="29473" y="2815"/>
                  </a:lnTo>
                  <a:lnTo>
                    <a:pt x="29297" y="2727"/>
                  </a:lnTo>
                  <a:lnTo>
                    <a:pt x="29121" y="2595"/>
                  </a:lnTo>
                  <a:lnTo>
                    <a:pt x="28813" y="2331"/>
                  </a:lnTo>
                  <a:lnTo>
                    <a:pt x="28462" y="1936"/>
                  </a:lnTo>
                  <a:lnTo>
                    <a:pt x="28154" y="1540"/>
                  </a:lnTo>
                  <a:lnTo>
                    <a:pt x="27758" y="1188"/>
                  </a:lnTo>
                  <a:lnTo>
                    <a:pt x="27494" y="1012"/>
                  </a:lnTo>
                  <a:lnTo>
                    <a:pt x="27274" y="880"/>
                  </a:lnTo>
                  <a:lnTo>
                    <a:pt x="26966" y="748"/>
                  </a:lnTo>
                  <a:lnTo>
                    <a:pt x="26658" y="660"/>
                  </a:lnTo>
                  <a:lnTo>
                    <a:pt x="26306" y="572"/>
                  </a:lnTo>
                  <a:lnTo>
                    <a:pt x="25954" y="572"/>
                  </a:lnTo>
                  <a:lnTo>
                    <a:pt x="25690" y="660"/>
                  </a:lnTo>
                  <a:lnTo>
                    <a:pt x="25382" y="748"/>
                  </a:lnTo>
                  <a:lnTo>
                    <a:pt x="25118" y="836"/>
                  </a:lnTo>
                  <a:lnTo>
                    <a:pt x="24899" y="968"/>
                  </a:lnTo>
                  <a:lnTo>
                    <a:pt x="24459" y="1320"/>
                  </a:lnTo>
                  <a:lnTo>
                    <a:pt x="24019" y="1584"/>
                  </a:lnTo>
                  <a:lnTo>
                    <a:pt x="23535" y="1848"/>
                  </a:lnTo>
                  <a:lnTo>
                    <a:pt x="23271" y="1980"/>
                  </a:lnTo>
                  <a:lnTo>
                    <a:pt x="23007" y="2068"/>
                  </a:lnTo>
                  <a:lnTo>
                    <a:pt x="22655" y="2112"/>
                  </a:lnTo>
                  <a:lnTo>
                    <a:pt x="22303" y="2156"/>
                  </a:lnTo>
                  <a:lnTo>
                    <a:pt x="21775" y="2156"/>
                  </a:lnTo>
                  <a:lnTo>
                    <a:pt x="21379" y="2024"/>
                  </a:lnTo>
                  <a:lnTo>
                    <a:pt x="20984" y="1892"/>
                  </a:lnTo>
                  <a:lnTo>
                    <a:pt x="20632" y="1716"/>
                  </a:lnTo>
                  <a:lnTo>
                    <a:pt x="20236" y="1496"/>
                  </a:lnTo>
                  <a:lnTo>
                    <a:pt x="19752" y="1276"/>
                  </a:lnTo>
                  <a:lnTo>
                    <a:pt x="19180" y="1100"/>
                  </a:lnTo>
                  <a:lnTo>
                    <a:pt x="18828" y="1056"/>
                  </a:lnTo>
                  <a:lnTo>
                    <a:pt x="17684" y="1056"/>
                  </a:lnTo>
                  <a:lnTo>
                    <a:pt x="17157" y="1188"/>
                  </a:lnTo>
                  <a:lnTo>
                    <a:pt x="16673" y="1320"/>
                  </a:lnTo>
                  <a:lnTo>
                    <a:pt x="16277" y="1496"/>
                  </a:lnTo>
                  <a:lnTo>
                    <a:pt x="15925" y="1672"/>
                  </a:lnTo>
                  <a:lnTo>
                    <a:pt x="15573" y="1760"/>
                  </a:lnTo>
                  <a:lnTo>
                    <a:pt x="15177" y="1848"/>
                  </a:lnTo>
                  <a:lnTo>
                    <a:pt x="14649" y="1848"/>
                  </a:lnTo>
                  <a:lnTo>
                    <a:pt x="14297" y="1760"/>
                  </a:lnTo>
                  <a:lnTo>
                    <a:pt x="13989" y="1716"/>
                  </a:lnTo>
                  <a:lnTo>
                    <a:pt x="13725" y="1628"/>
                  </a:lnTo>
                  <a:lnTo>
                    <a:pt x="13461" y="1496"/>
                  </a:lnTo>
                  <a:lnTo>
                    <a:pt x="13022" y="1232"/>
                  </a:lnTo>
                  <a:lnTo>
                    <a:pt x="12626" y="924"/>
                  </a:lnTo>
                  <a:lnTo>
                    <a:pt x="12186" y="616"/>
                  </a:lnTo>
                  <a:lnTo>
                    <a:pt x="11966" y="440"/>
                  </a:lnTo>
                  <a:lnTo>
                    <a:pt x="11702" y="308"/>
                  </a:lnTo>
                  <a:lnTo>
                    <a:pt x="11394" y="220"/>
                  </a:lnTo>
                  <a:lnTo>
                    <a:pt x="11086" y="132"/>
                  </a:lnTo>
                  <a:lnTo>
                    <a:pt x="10778" y="88"/>
                  </a:lnTo>
                  <a:lnTo>
                    <a:pt x="10382" y="132"/>
                  </a:lnTo>
                  <a:lnTo>
                    <a:pt x="10074" y="132"/>
                  </a:lnTo>
                  <a:lnTo>
                    <a:pt x="9810" y="220"/>
                  </a:lnTo>
                  <a:lnTo>
                    <a:pt x="9327" y="396"/>
                  </a:lnTo>
                  <a:lnTo>
                    <a:pt x="8975" y="616"/>
                  </a:lnTo>
                  <a:lnTo>
                    <a:pt x="8623" y="836"/>
                  </a:lnTo>
                  <a:lnTo>
                    <a:pt x="8315" y="1056"/>
                  </a:lnTo>
                  <a:lnTo>
                    <a:pt x="8007" y="1232"/>
                  </a:lnTo>
                  <a:lnTo>
                    <a:pt x="7655" y="1364"/>
                  </a:lnTo>
                  <a:lnTo>
                    <a:pt x="7215" y="1364"/>
                  </a:lnTo>
                  <a:lnTo>
                    <a:pt x="6951" y="1320"/>
                  </a:lnTo>
                  <a:lnTo>
                    <a:pt x="6731" y="1276"/>
                  </a:lnTo>
                  <a:lnTo>
                    <a:pt x="6335" y="1100"/>
                  </a:lnTo>
                  <a:lnTo>
                    <a:pt x="5983" y="880"/>
                  </a:lnTo>
                  <a:lnTo>
                    <a:pt x="5631" y="616"/>
                  </a:lnTo>
                  <a:lnTo>
                    <a:pt x="5280" y="308"/>
                  </a:lnTo>
                  <a:lnTo>
                    <a:pt x="5104" y="220"/>
                  </a:lnTo>
                  <a:lnTo>
                    <a:pt x="4884" y="88"/>
                  </a:lnTo>
                  <a:lnTo>
                    <a:pt x="4664" y="44"/>
                  </a:lnTo>
                  <a:lnTo>
                    <a:pt x="4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2"/>
            <p:cNvSpPr/>
            <p:nvPr/>
          </p:nvSpPr>
          <p:spPr>
            <a:xfrm>
              <a:off x="791050" y="533690"/>
              <a:ext cx="1537094" cy="171445"/>
            </a:xfrm>
            <a:custGeom>
              <a:avLst/>
              <a:gdLst/>
              <a:ahLst/>
              <a:cxnLst/>
              <a:rect l="l" t="t" r="r" b="b"/>
              <a:pathLst>
                <a:path w="36687" h="4092" extrusionOk="0">
                  <a:moveTo>
                    <a:pt x="3079" y="0"/>
                  </a:moveTo>
                  <a:lnTo>
                    <a:pt x="2815" y="88"/>
                  </a:lnTo>
                  <a:lnTo>
                    <a:pt x="2507" y="176"/>
                  </a:lnTo>
                  <a:lnTo>
                    <a:pt x="1979" y="484"/>
                  </a:lnTo>
                  <a:lnTo>
                    <a:pt x="1452" y="880"/>
                  </a:lnTo>
                  <a:lnTo>
                    <a:pt x="968" y="1320"/>
                  </a:lnTo>
                  <a:lnTo>
                    <a:pt x="484" y="1848"/>
                  </a:lnTo>
                  <a:lnTo>
                    <a:pt x="0" y="2332"/>
                  </a:lnTo>
                  <a:lnTo>
                    <a:pt x="484" y="2728"/>
                  </a:lnTo>
                  <a:lnTo>
                    <a:pt x="1012" y="2156"/>
                  </a:lnTo>
                  <a:lnTo>
                    <a:pt x="1496" y="1628"/>
                  </a:lnTo>
                  <a:lnTo>
                    <a:pt x="1935" y="1232"/>
                  </a:lnTo>
                  <a:lnTo>
                    <a:pt x="2375" y="924"/>
                  </a:lnTo>
                  <a:lnTo>
                    <a:pt x="2815" y="704"/>
                  </a:lnTo>
                  <a:lnTo>
                    <a:pt x="3167" y="616"/>
                  </a:lnTo>
                  <a:lnTo>
                    <a:pt x="3519" y="572"/>
                  </a:lnTo>
                  <a:lnTo>
                    <a:pt x="3651" y="616"/>
                  </a:lnTo>
                  <a:lnTo>
                    <a:pt x="3783" y="660"/>
                  </a:lnTo>
                  <a:lnTo>
                    <a:pt x="4047" y="836"/>
                  </a:lnTo>
                  <a:lnTo>
                    <a:pt x="4223" y="1056"/>
                  </a:lnTo>
                  <a:lnTo>
                    <a:pt x="4399" y="1320"/>
                  </a:lnTo>
                  <a:lnTo>
                    <a:pt x="4531" y="1584"/>
                  </a:lnTo>
                  <a:lnTo>
                    <a:pt x="4707" y="1936"/>
                  </a:lnTo>
                  <a:lnTo>
                    <a:pt x="4927" y="2244"/>
                  </a:lnTo>
                  <a:lnTo>
                    <a:pt x="5235" y="2552"/>
                  </a:lnTo>
                  <a:lnTo>
                    <a:pt x="5411" y="2640"/>
                  </a:lnTo>
                  <a:lnTo>
                    <a:pt x="5587" y="2728"/>
                  </a:lnTo>
                  <a:lnTo>
                    <a:pt x="5894" y="2816"/>
                  </a:lnTo>
                  <a:lnTo>
                    <a:pt x="6202" y="2860"/>
                  </a:lnTo>
                  <a:lnTo>
                    <a:pt x="6510" y="2772"/>
                  </a:lnTo>
                  <a:lnTo>
                    <a:pt x="6774" y="2640"/>
                  </a:lnTo>
                  <a:lnTo>
                    <a:pt x="7038" y="2508"/>
                  </a:lnTo>
                  <a:lnTo>
                    <a:pt x="7302" y="2288"/>
                  </a:lnTo>
                  <a:lnTo>
                    <a:pt x="7786" y="1848"/>
                  </a:lnTo>
                  <a:lnTo>
                    <a:pt x="8182" y="1496"/>
                  </a:lnTo>
                  <a:lnTo>
                    <a:pt x="8578" y="1188"/>
                  </a:lnTo>
                  <a:lnTo>
                    <a:pt x="8754" y="1100"/>
                  </a:lnTo>
                  <a:lnTo>
                    <a:pt x="8974" y="1012"/>
                  </a:lnTo>
                  <a:lnTo>
                    <a:pt x="9194" y="1012"/>
                  </a:lnTo>
                  <a:lnTo>
                    <a:pt x="9414" y="1056"/>
                  </a:lnTo>
                  <a:lnTo>
                    <a:pt x="9546" y="1100"/>
                  </a:lnTo>
                  <a:lnTo>
                    <a:pt x="9721" y="1188"/>
                  </a:lnTo>
                  <a:lnTo>
                    <a:pt x="9985" y="1452"/>
                  </a:lnTo>
                  <a:lnTo>
                    <a:pt x="10205" y="1760"/>
                  </a:lnTo>
                  <a:lnTo>
                    <a:pt x="10381" y="2112"/>
                  </a:lnTo>
                  <a:lnTo>
                    <a:pt x="10645" y="2552"/>
                  </a:lnTo>
                  <a:lnTo>
                    <a:pt x="10953" y="2904"/>
                  </a:lnTo>
                  <a:lnTo>
                    <a:pt x="11085" y="3080"/>
                  </a:lnTo>
                  <a:lnTo>
                    <a:pt x="11305" y="3212"/>
                  </a:lnTo>
                  <a:lnTo>
                    <a:pt x="11525" y="3300"/>
                  </a:lnTo>
                  <a:lnTo>
                    <a:pt x="11745" y="3344"/>
                  </a:lnTo>
                  <a:lnTo>
                    <a:pt x="12009" y="3344"/>
                  </a:lnTo>
                  <a:lnTo>
                    <a:pt x="12273" y="3300"/>
                  </a:lnTo>
                  <a:lnTo>
                    <a:pt x="12493" y="3212"/>
                  </a:lnTo>
                  <a:lnTo>
                    <a:pt x="12669" y="3080"/>
                  </a:lnTo>
                  <a:lnTo>
                    <a:pt x="13021" y="2728"/>
                  </a:lnTo>
                  <a:lnTo>
                    <a:pt x="13285" y="2332"/>
                  </a:lnTo>
                  <a:lnTo>
                    <a:pt x="13548" y="1980"/>
                  </a:lnTo>
                  <a:lnTo>
                    <a:pt x="13812" y="1716"/>
                  </a:lnTo>
                  <a:lnTo>
                    <a:pt x="14076" y="1496"/>
                  </a:lnTo>
                  <a:lnTo>
                    <a:pt x="14252" y="1408"/>
                  </a:lnTo>
                  <a:lnTo>
                    <a:pt x="14428" y="1364"/>
                  </a:lnTo>
                  <a:lnTo>
                    <a:pt x="14648" y="1364"/>
                  </a:lnTo>
                  <a:lnTo>
                    <a:pt x="14824" y="1408"/>
                  </a:lnTo>
                  <a:lnTo>
                    <a:pt x="15044" y="1540"/>
                  </a:lnTo>
                  <a:lnTo>
                    <a:pt x="15220" y="1672"/>
                  </a:lnTo>
                  <a:lnTo>
                    <a:pt x="15572" y="2024"/>
                  </a:lnTo>
                  <a:lnTo>
                    <a:pt x="15924" y="2464"/>
                  </a:lnTo>
                  <a:lnTo>
                    <a:pt x="16364" y="2948"/>
                  </a:lnTo>
                  <a:lnTo>
                    <a:pt x="16584" y="3168"/>
                  </a:lnTo>
                  <a:lnTo>
                    <a:pt x="16804" y="3388"/>
                  </a:lnTo>
                  <a:lnTo>
                    <a:pt x="17068" y="3563"/>
                  </a:lnTo>
                  <a:lnTo>
                    <a:pt x="17332" y="3695"/>
                  </a:lnTo>
                  <a:lnTo>
                    <a:pt x="17639" y="3739"/>
                  </a:lnTo>
                  <a:lnTo>
                    <a:pt x="17991" y="3739"/>
                  </a:lnTo>
                  <a:lnTo>
                    <a:pt x="18255" y="3695"/>
                  </a:lnTo>
                  <a:lnTo>
                    <a:pt x="18519" y="3563"/>
                  </a:lnTo>
                  <a:lnTo>
                    <a:pt x="18739" y="3432"/>
                  </a:lnTo>
                  <a:lnTo>
                    <a:pt x="18959" y="3256"/>
                  </a:lnTo>
                  <a:lnTo>
                    <a:pt x="19311" y="2816"/>
                  </a:lnTo>
                  <a:lnTo>
                    <a:pt x="19619" y="2332"/>
                  </a:lnTo>
                  <a:lnTo>
                    <a:pt x="19883" y="1936"/>
                  </a:lnTo>
                  <a:lnTo>
                    <a:pt x="20147" y="1584"/>
                  </a:lnTo>
                  <a:lnTo>
                    <a:pt x="20279" y="1408"/>
                  </a:lnTo>
                  <a:lnTo>
                    <a:pt x="20455" y="1320"/>
                  </a:lnTo>
                  <a:lnTo>
                    <a:pt x="20631" y="1232"/>
                  </a:lnTo>
                  <a:lnTo>
                    <a:pt x="20851" y="1188"/>
                  </a:lnTo>
                  <a:lnTo>
                    <a:pt x="21027" y="1188"/>
                  </a:lnTo>
                  <a:lnTo>
                    <a:pt x="21159" y="1232"/>
                  </a:lnTo>
                  <a:lnTo>
                    <a:pt x="21334" y="1276"/>
                  </a:lnTo>
                  <a:lnTo>
                    <a:pt x="21466" y="1364"/>
                  </a:lnTo>
                  <a:lnTo>
                    <a:pt x="21774" y="1672"/>
                  </a:lnTo>
                  <a:lnTo>
                    <a:pt x="22126" y="2024"/>
                  </a:lnTo>
                  <a:lnTo>
                    <a:pt x="22478" y="2464"/>
                  </a:lnTo>
                  <a:lnTo>
                    <a:pt x="22698" y="2684"/>
                  </a:lnTo>
                  <a:lnTo>
                    <a:pt x="22918" y="2860"/>
                  </a:lnTo>
                  <a:lnTo>
                    <a:pt x="23182" y="3036"/>
                  </a:lnTo>
                  <a:lnTo>
                    <a:pt x="23446" y="3168"/>
                  </a:lnTo>
                  <a:lnTo>
                    <a:pt x="23754" y="3256"/>
                  </a:lnTo>
                  <a:lnTo>
                    <a:pt x="24062" y="3300"/>
                  </a:lnTo>
                  <a:lnTo>
                    <a:pt x="24370" y="3300"/>
                  </a:lnTo>
                  <a:lnTo>
                    <a:pt x="24634" y="3212"/>
                  </a:lnTo>
                  <a:lnTo>
                    <a:pt x="24898" y="3124"/>
                  </a:lnTo>
                  <a:lnTo>
                    <a:pt x="25117" y="2992"/>
                  </a:lnTo>
                  <a:lnTo>
                    <a:pt x="25469" y="2684"/>
                  </a:lnTo>
                  <a:lnTo>
                    <a:pt x="25821" y="2376"/>
                  </a:lnTo>
                  <a:lnTo>
                    <a:pt x="26085" y="2068"/>
                  </a:lnTo>
                  <a:lnTo>
                    <a:pt x="26393" y="1804"/>
                  </a:lnTo>
                  <a:lnTo>
                    <a:pt x="26701" y="1672"/>
                  </a:lnTo>
                  <a:lnTo>
                    <a:pt x="26877" y="1584"/>
                  </a:lnTo>
                  <a:lnTo>
                    <a:pt x="27361" y="1584"/>
                  </a:lnTo>
                  <a:lnTo>
                    <a:pt x="27625" y="1672"/>
                  </a:lnTo>
                  <a:lnTo>
                    <a:pt x="27889" y="1760"/>
                  </a:lnTo>
                  <a:lnTo>
                    <a:pt x="28109" y="1936"/>
                  </a:lnTo>
                  <a:lnTo>
                    <a:pt x="28549" y="2332"/>
                  </a:lnTo>
                  <a:lnTo>
                    <a:pt x="28945" y="2816"/>
                  </a:lnTo>
                  <a:lnTo>
                    <a:pt x="29340" y="3300"/>
                  </a:lnTo>
                  <a:lnTo>
                    <a:pt x="29780" y="3695"/>
                  </a:lnTo>
                  <a:lnTo>
                    <a:pt x="30044" y="3871"/>
                  </a:lnTo>
                  <a:lnTo>
                    <a:pt x="30264" y="4003"/>
                  </a:lnTo>
                  <a:lnTo>
                    <a:pt x="30572" y="4091"/>
                  </a:lnTo>
                  <a:lnTo>
                    <a:pt x="31100" y="4091"/>
                  </a:lnTo>
                  <a:lnTo>
                    <a:pt x="31408" y="4003"/>
                  </a:lnTo>
                  <a:lnTo>
                    <a:pt x="31672" y="3915"/>
                  </a:lnTo>
                  <a:lnTo>
                    <a:pt x="31892" y="3739"/>
                  </a:lnTo>
                  <a:lnTo>
                    <a:pt x="32112" y="3563"/>
                  </a:lnTo>
                  <a:lnTo>
                    <a:pt x="32508" y="3124"/>
                  </a:lnTo>
                  <a:lnTo>
                    <a:pt x="32859" y="2684"/>
                  </a:lnTo>
                  <a:lnTo>
                    <a:pt x="33167" y="2288"/>
                  </a:lnTo>
                  <a:lnTo>
                    <a:pt x="33475" y="1980"/>
                  </a:lnTo>
                  <a:lnTo>
                    <a:pt x="33607" y="1892"/>
                  </a:lnTo>
                  <a:lnTo>
                    <a:pt x="33739" y="1804"/>
                  </a:lnTo>
                  <a:lnTo>
                    <a:pt x="33871" y="1760"/>
                  </a:lnTo>
                  <a:lnTo>
                    <a:pt x="34003" y="1760"/>
                  </a:lnTo>
                  <a:lnTo>
                    <a:pt x="34267" y="1848"/>
                  </a:lnTo>
                  <a:lnTo>
                    <a:pt x="34575" y="1980"/>
                  </a:lnTo>
                  <a:lnTo>
                    <a:pt x="34927" y="2200"/>
                  </a:lnTo>
                  <a:lnTo>
                    <a:pt x="35235" y="2464"/>
                  </a:lnTo>
                  <a:lnTo>
                    <a:pt x="35543" y="2728"/>
                  </a:lnTo>
                  <a:lnTo>
                    <a:pt x="35763" y="2992"/>
                  </a:lnTo>
                  <a:lnTo>
                    <a:pt x="35983" y="3256"/>
                  </a:lnTo>
                  <a:lnTo>
                    <a:pt x="36115" y="3563"/>
                  </a:lnTo>
                  <a:lnTo>
                    <a:pt x="36687" y="3344"/>
                  </a:lnTo>
                  <a:lnTo>
                    <a:pt x="36511" y="2992"/>
                  </a:lnTo>
                  <a:lnTo>
                    <a:pt x="36291" y="2640"/>
                  </a:lnTo>
                  <a:lnTo>
                    <a:pt x="35983" y="2288"/>
                  </a:lnTo>
                  <a:lnTo>
                    <a:pt x="35587" y="1980"/>
                  </a:lnTo>
                  <a:lnTo>
                    <a:pt x="35235" y="1672"/>
                  </a:lnTo>
                  <a:lnTo>
                    <a:pt x="34839" y="1452"/>
                  </a:lnTo>
                  <a:lnTo>
                    <a:pt x="34443" y="1276"/>
                  </a:lnTo>
                  <a:lnTo>
                    <a:pt x="34091" y="1188"/>
                  </a:lnTo>
                  <a:lnTo>
                    <a:pt x="33827" y="1144"/>
                  </a:lnTo>
                  <a:lnTo>
                    <a:pt x="33563" y="1232"/>
                  </a:lnTo>
                  <a:lnTo>
                    <a:pt x="33343" y="1320"/>
                  </a:lnTo>
                  <a:lnTo>
                    <a:pt x="33123" y="1452"/>
                  </a:lnTo>
                  <a:lnTo>
                    <a:pt x="32947" y="1672"/>
                  </a:lnTo>
                  <a:lnTo>
                    <a:pt x="32728" y="1848"/>
                  </a:lnTo>
                  <a:lnTo>
                    <a:pt x="32376" y="2332"/>
                  </a:lnTo>
                  <a:lnTo>
                    <a:pt x="32068" y="2728"/>
                  </a:lnTo>
                  <a:lnTo>
                    <a:pt x="31760" y="3080"/>
                  </a:lnTo>
                  <a:lnTo>
                    <a:pt x="31584" y="3212"/>
                  </a:lnTo>
                  <a:lnTo>
                    <a:pt x="31408" y="3344"/>
                  </a:lnTo>
                  <a:lnTo>
                    <a:pt x="31232" y="3432"/>
                  </a:lnTo>
                  <a:lnTo>
                    <a:pt x="31012" y="3476"/>
                  </a:lnTo>
                  <a:lnTo>
                    <a:pt x="30792" y="3520"/>
                  </a:lnTo>
                  <a:lnTo>
                    <a:pt x="30572" y="3476"/>
                  </a:lnTo>
                  <a:lnTo>
                    <a:pt x="30352" y="3344"/>
                  </a:lnTo>
                  <a:lnTo>
                    <a:pt x="30176" y="3212"/>
                  </a:lnTo>
                  <a:lnTo>
                    <a:pt x="29780" y="2860"/>
                  </a:lnTo>
                  <a:lnTo>
                    <a:pt x="29384" y="2420"/>
                  </a:lnTo>
                  <a:lnTo>
                    <a:pt x="28945" y="1892"/>
                  </a:lnTo>
                  <a:lnTo>
                    <a:pt x="28681" y="1628"/>
                  </a:lnTo>
                  <a:lnTo>
                    <a:pt x="28417" y="1408"/>
                  </a:lnTo>
                  <a:lnTo>
                    <a:pt x="28109" y="1232"/>
                  </a:lnTo>
                  <a:lnTo>
                    <a:pt x="27801" y="1100"/>
                  </a:lnTo>
                  <a:lnTo>
                    <a:pt x="27449" y="1012"/>
                  </a:lnTo>
                  <a:lnTo>
                    <a:pt x="27053" y="968"/>
                  </a:lnTo>
                  <a:lnTo>
                    <a:pt x="26789" y="1012"/>
                  </a:lnTo>
                  <a:lnTo>
                    <a:pt x="26525" y="1100"/>
                  </a:lnTo>
                  <a:lnTo>
                    <a:pt x="26261" y="1188"/>
                  </a:lnTo>
                  <a:lnTo>
                    <a:pt x="26085" y="1320"/>
                  </a:lnTo>
                  <a:lnTo>
                    <a:pt x="25689" y="1628"/>
                  </a:lnTo>
                  <a:lnTo>
                    <a:pt x="25381" y="1936"/>
                  </a:lnTo>
                  <a:lnTo>
                    <a:pt x="25074" y="2244"/>
                  </a:lnTo>
                  <a:lnTo>
                    <a:pt x="24810" y="2508"/>
                  </a:lnTo>
                  <a:lnTo>
                    <a:pt x="24634" y="2596"/>
                  </a:lnTo>
                  <a:lnTo>
                    <a:pt x="24502" y="2640"/>
                  </a:lnTo>
                  <a:lnTo>
                    <a:pt x="24282" y="2684"/>
                  </a:lnTo>
                  <a:lnTo>
                    <a:pt x="23842" y="2684"/>
                  </a:lnTo>
                  <a:lnTo>
                    <a:pt x="23622" y="2596"/>
                  </a:lnTo>
                  <a:lnTo>
                    <a:pt x="23446" y="2508"/>
                  </a:lnTo>
                  <a:lnTo>
                    <a:pt x="23270" y="2376"/>
                  </a:lnTo>
                  <a:lnTo>
                    <a:pt x="22918" y="2024"/>
                  </a:lnTo>
                  <a:lnTo>
                    <a:pt x="22566" y="1672"/>
                  </a:lnTo>
                  <a:lnTo>
                    <a:pt x="22214" y="1232"/>
                  </a:lnTo>
                  <a:lnTo>
                    <a:pt x="22038" y="1056"/>
                  </a:lnTo>
                  <a:lnTo>
                    <a:pt x="21818" y="880"/>
                  </a:lnTo>
                  <a:lnTo>
                    <a:pt x="21598" y="748"/>
                  </a:lnTo>
                  <a:lnTo>
                    <a:pt x="21334" y="616"/>
                  </a:lnTo>
                  <a:lnTo>
                    <a:pt x="21071" y="572"/>
                  </a:lnTo>
                  <a:lnTo>
                    <a:pt x="20763" y="572"/>
                  </a:lnTo>
                  <a:lnTo>
                    <a:pt x="20455" y="660"/>
                  </a:lnTo>
                  <a:lnTo>
                    <a:pt x="20191" y="748"/>
                  </a:lnTo>
                  <a:lnTo>
                    <a:pt x="19971" y="924"/>
                  </a:lnTo>
                  <a:lnTo>
                    <a:pt x="19751" y="1100"/>
                  </a:lnTo>
                  <a:lnTo>
                    <a:pt x="19575" y="1320"/>
                  </a:lnTo>
                  <a:lnTo>
                    <a:pt x="19399" y="1540"/>
                  </a:lnTo>
                  <a:lnTo>
                    <a:pt x="19091" y="2024"/>
                  </a:lnTo>
                  <a:lnTo>
                    <a:pt x="18827" y="2420"/>
                  </a:lnTo>
                  <a:lnTo>
                    <a:pt x="18563" y="2772"/>
                  </a:lnTo>
                  <a:lnTo>
                    <a:pt x="18431" y="2904"/>
                  </a:lnTo>
                  <a:lnTo>
                    <a:pt x="18255" y="3036"/>
                  </a:lnTo>
                  <a:lnTo>
                    <a:pt x="18079" y="3124"/>
                  </a:lnTo>
                  <a:lnTo>
                    <a:pt x="17903" y="3168"/>
                  </a:lnTo>
                  <a:lnTo>
                    <a:pt x="17683" y="3168"/>
                  </a:lnTo>
                  <a:lnTo>
                    <a:pt x="17507" y="3124"/>
                  </a:lnTo>
                  <a:lnTo>
                    <a:pt x="17288" y="2992"/>
                  </a:lnTo>
                  <a:lnTo>
                    <a:pt x="17112" y="2860"/>
                  </a:lnTo>
                  <a:lnTo>
                    <a:pt x="16760" y="2508"/>
                  </a:lnTo>
                  <a:lnTo>
                    <a:pt x="16408" y="2068"/>
                  </a:lnTo>
                  <a:lnTo>
                    <a:pt x="16012" y="1584"/>
                  </a:lnTo>
                  <a:lnTo>
                    <a:pt x="15748" y="1320"/>
                  </a:lnTo>
                  <a:lnTo>
                    <a:pt x="15528" y="1144"/>
                  </a:lnTo>
                  <a:lnTo>
                    <a:pt x="15264" y="968"/>
                  </a:lnTo>
                  <a:lnTo>
                    <a:pt x="15000" y="836"/>
                  </a:lnTo>
                  <a:lnTo>
                    <a:pt x="14692" y="792"/>
                  </a:lnTo>
                  <a:lnTo>
                    <a:pt x="14340" y="792"/>
                  </a:lnTo>
                  <a:lnTo>
                    <a:pt x="14076" y="836"/>
                  </a:lnTo>
                  <a:lnTo>
                    <a:pt x="13856" y="924"/>
                  </a:lnTo>
                  <a:lnTo>
                    <a:pt x="13636" y="1056"/>
                  </a:lnTo>
                  <a:lnTo>
                    <a:pt x="13417" y="1232"/>
                  </a:lnTo>
                  <a:lnTo>
                    <a:pt x="13109" y="1584"/>
                  </a:lnTo>
                  <a:lnTo>
                    <a:pt x="12801" y="1980"/>
                  </a:lnTo>
                  <a:lnTo>
                    <a:pt x="12537" y="2332"/>
                  </a:lnTo>
                  <a:lnTo>
                    <a:pt x="12317" y="2596"/>
                  </a:lnTo>
                  <a:lnTo>
                    <a:pt x="12097" y="2728"/>
                  </a:lnTo>
                  <a:lnTo>
                    <a:pt x="11965" y="2772"/>
                  </a:lnTo>
                  <a:lnTo>
                    <a:pt x="11833" y="2772"/>
                  </a:lnTo>
                  <a:lnTo>
                    <a:pt x="11701" y="2728"/>
                  </a:lnTo>
                  <a:lnTo>
                    <a:pt x="11569" y="2684"/>
                  </a:lnTo>
                  <a:lnTo>
                    <a:pt x="11349" y="2508"/>
                  </a:lnTo>
                  <a:lnTo>
                    <a:pt x="11129" y="2200"/>
                  </a:lnTo>
                  <a:lnTo>
                    <a:pt x="10909" y="1848"/>
                  </a:lnTo>
                  <a:lnTo>
                    <a:pt x="10689" y="1408"/>
                  </a:lnTo>
                  <a:lnTo>
                    <a:pt x="10381" y="1012"/>
                  </a:lnTo>
                  <a:lnTo>
                    <a:pt x="10205" y="836"/>
                  </a:lnTo>
                  <a:lnTo>
                    <a:pt x="10029" y="704"/>
                  </a:lnTo>
                  <a:lnTo>
                    <a:pt x="9809" y="572"/>
                  </a:lnTo>
                  <a:lnTo>
                    <a:pt x="9590" y="440"/>
                  </a:lnTo>
                  <a:lnTo>
                    <a:pt x="9238" y="396"/>
                  </a:lnTo>
                  <a:lnTo>
                    <a:pt x="8930" y="396"/>
                  </a:lnTo>
                  <a:lnTo>
                    <a:pt x="8622" y="484"/>
                  </a:lnTo>
                  <a:lnTo>
                    <a:pt x="8358" y="616"/>
                  </a:lnTo>
                  <a:lnTo>
                    <a:pt x="8094" y="792"/>
                  </a:lnTo>
                  <a:lnTo>
                    <a:pt x="7830" y="1012"/>
                  </a:lnTo>
                  <a:lnTo>
                    <a:pt x="7346" y="1408"/>
                  </a:lnTo>
                  <a:lnTo>
                    <a:pt x="6906" y="1848"/>
                  </a:lnTo>
                  <a:lnTo>
                    <a:pt x="6510" y="2112"/>
                  </a:lnTo>
                  <a:lnTo>
                    <a:pt x="6334" y="2200"/>
                  </a:lnTo>
                  <a:lnTo>
                    <a:pt x="6158" y="2244"/>
                  </a:lnTo>
                  <a:lnTo>
                    <a:pt x="5982" y="2244"/>
                  </a:lnTo>
                  <a:lnTo>
                    <a:pt x="5806" y="2200"/>
                  </a:lnTo>
                  <a:lnTo>
                    <a:pt x="5587" y="2068"/>
                  </a:lnTo>
                  <a:lnTo>
                    <a:pt x="5367" y="1848"/>
                  </a:lnTo>
                  <a:lnTo>
                    <a:pt x="5235" y="1584"/>
                  </a:lnTo>
                  <a:lnTo>
                    <a:pt x="5059" y="1320"/>
                  </a:lnTo>
                  <a:lnTo>
                    <a:pt x="4883" y="1012"/>
                  </a:lnTo>
                  <a:lnTo>
                    <a:pt x="4663" y="660"/>
                  </a:lnTo>
                  <a:lnTo>
                    <a:pt x="4399" y="396"/>
                  </a:lnTo>
                  <a:lnTo>
                    <a:pt x="4267" y="264"/>
                  </a:lnTo>
                  <a:lnTo>
                    <a:pt x="4091" y="132"/>
                  </a:lnTo>
                  <a:lnTo>
                    <a:pt x="3827" y="44"/>
                  </a:lnTo>
                  <a:lnTo>
                    <a:pt x="3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2"/>
            <p:cNvSpPr/>
            <p:nvPr/>
          </p:nvSpPr>
          <p:spPr>
            <a:xfrm>
              <a:off x="796539" y="655316"/>
              <a:ext cx="1531605" cy="182506"/>
            </a:xfrm>
            <a:custGeom>
              <a:avLst/>
              <a:gdLst/>
              <a:ahLst/>
              <a:cxnLst/>
              <a:rect l="l" t="t" r="r" b="b"/>
              <a:pathLst>
                <a:path w="36556" h="4356" extrusionOk="0">
                  <a:moveTo>
                    <a:pt x="2992" y="1"/>
                  </a:moveTo>
                  <a:lnTo>
                    <a:pt x="2816" y="45"/>
                  </a:lnTo>
                  <a:lnTo>
                    <a:pt x="2596" y="89"/>
                  </a:lnTo>
                  <a:lnTo>
                    <a:pt x="2200" y="309"/>
                  </a:lnTo>
                  <a:lnTo>
                    <a:pt x="1761" y="573"/>
                  </a:lnTo>
                  <a:lnTo>
                    <a:pt x="1321" y="1012"/>
                  </a:lnTo>
                  <a:lnTo>
                    <a:pt x="881" y="1540"/>
                  </a:lnTo>
                  <a:lnTo>
                    <a:pt x="441" y="2156"/>
                  </a:lnTo>
                  <a:lnTo>
                    <a:pt x="1" y="2904"/>
                  </a:lnTo>
                  <a:lnTo>
                    <a:pt x="529" y="3212"/>
                  </a:lnTo>
                  <a:lnTo>
                    <a:pt x="881" y="2552"/>
                  </a:lnTo>
                  <a:lnTo>
                    <a:pt x="1277" y="2024"/>
                  </a:lnTo>
                  <a:lnTo>
                    <a:pt x="1673" y="1540"/>
                  </a:lnTo>
                  <a:lnTo>
                    <a:pt x="2024" y="1188"/>
                  </a:lnTo>
                  <a:lnTo>
                    <a:pt x="2332" y="880"/>
                  </a:lnTo>
                  <a:lnTo>
                    <a:pt x="2684" y="704"/>
                  </a:lnTo>
                  <a:lnTo>
                    <a:pt x="2992" y="617"/>
                  </a:lnTo>
                  <a:lnTo>
                    <a:pt x="3300" y="617"/>
                  </a:lnTo>
                  <a:lnTo>
                    <a:pt x="3476" y="704"/>
                  </a:lnTo>
                  <a:lnTo>
                    <a:pt x="3652" y="792"/>
                  </a:lnTo>
                  <a:lnTo>
                    <a:pt x="3828" y="924"/>
                  </a:lnTo>
                  <a:lnTo>
                    <a:pt x="3960" y="1100"/>
                  </a:lnTo>
                  <a:lnTo>
                    <a:pt x="4224" y="1540"/>
                  </a:lnTo>
                  <a:lnTo>
                    <a:pt x="4488" y="1980"/>
                  </a:lnTo>
                  <a:lnTo>
                    <a:pt x="4840" y="2552"/>
                  </a:lnTo>
                  <a:lnTo>
                    <a:pt x="5192" y="3080"/>
                  </a:lnTo>
                  <a:lnTo>
                    <a:pt x="5412" y="3300"/>
                  </a:lnTo>
                  <a:lnTo>
                    <a:pt x="5675" y="3520"/>
                  </a:lnTo>
                  <a:lnTo>
                    <a:pt x="5939" y="3696"/>
                  </a:lnTo>
                  <a:lnTo>
                    <a:pt x="6247" y="3828"/>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44"/>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781" y="3872"/>
                  </a:lnTo>
                  <a:lnTo>
                    <a:pt x="15177" y="3784"/>
                  </a:lnTo>
                  <a:lnTo>
                    <a:pt x="15529" y="3652"/>
                  </a:lnTo>
                  <a:lnTo>
                    <a:pt x="15837" y="3520"/>
                  </a:lnTo>
                  <a:lnTo>
                    <a:pt x="16101" y="3344"/>
                  </a:lnTo>
                  <a:lnTo>
                    <a:pt x="16409" y="3168"/>
                  </a:lnTo>
                  <a:lnTo>
                    <a:pt x="16893" y="2772"/>
                  </a:lnTo>
                  <a:lnTo>
                    <a:pt x="17376" y="2420"/>
                  </a:lnTo>
                  <a:lnTo>
                    <a:pt x="17596" y="2244"/>
                  </a:lnTo>
                  <a:lnTo>
                    <a:pt x="17816" y="2156"/>
                  </a:lnTo>
                  <a:lnTo>
                    <a:pt x="18036" y="2068"/>
                  </a:lnTo>
                  <a:lnTo>
                    <a:pt x="18256" y="2024"/>
                  </a:lnTo>
                  <a:lnTo>
                    <a:pt x="18520" y="2024"/>
                  </a:lnTo>
                  <a:lnTo>
                    <a:pt x="18784" y="2068"/>
                  </a:lnTo>
                  <a:lnTo>
                    <a:pt x="19136" y="2244"/>
                  </a:lnTo>
                  <a:lnTo>
                    <a:pt x="19400" y="2464"/>
                  </a:lnTo>
                  <a:lnTo>
                    <a:pt x="19620" y="2684"/>
                  </a:lnTo>
                  <a:lnTo>
                    <a:pt x="19796" y="2992"/>
                  </a:lnTo>
                  <a:lnTo>
                    <a:pt x="20060" y="3300"/>
                  </a:lnTo>
                  <a:lnTo>
                    <a:pt x="20324" y="3608"/>
                  </a:lnTo>
                  <a:lnTo>
                    <a:pt x="20500" y="3740"/>
                  </a:lnTo>
                  <a:lnTo>
                    <a:pt x="20676" y="3828"/>
                  </a:lnTo>
                  <a:lnTo>
                    <a:pt x="20896" y="3960"/>
                  </a:lnTo>
                  <a:lnTo>
                    <a:pt x="21159" y="4004"/>
                  </a:lnTo>
                  <a:lnTo>
                    <a:pt x="21511" y="4048"/>
                  </a:lnTo>
                  <a:lnTo>
                    <a:pt x="21863" y="4048"/>
                  </a:lnTo>
                  <a:lnTo>
                    <a:pt x="22127" y="3960"/>
                  </a:lnTo>
                  <a:lnTo>
                    <a:pt x="22435" y="3828"/>
                  </a:lnTo>
                  <a:lnTo>
                    <a:pt x="22655" y="3652"/>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80"/>
                  </a:lnTo>
                  <a:lnTo>
                    <a:pt x="25954" y="2068"/>
                  </a:lnTo>
                  <a:lnTo>
                    <a:pt x="26218" y="2200"/>
                  </a:lnTo>
                  <a:lnTo>
                    <a:pt x="26438" y="2376"/>
                  </a:lnTo>
                  <a:lnTo>
                    <a:pt x="26658" y="2596"/>
                  </a:lnTo>
                  <a:lnTo>
                    <a:pt x="27098" y="3036"/>
                  </a:lnTo>
                  <a:lnTo>
                    <a:pt x="27538" y="3520"/>
                  </a:lnTo>
                  <a:lnTo>
                    <a:pt x="27802" y="3740"/>
                  </a:lnTo>
                  <a:lnTo>
                    <a:pt x="28066" y="3916"/>
                  </a:lnTo>
                  <a:lnTo>
                    <a:pt x="28374" y="4092"/>
                  </a:lnTo>
                  <a:lnTo>
                    <a:pt x="28682" y="4224"/>
                  </a:lnTo>
                  <a:lnTo>
                    <a:pt x="28989" y="4312"/>
                  </a:lnTo>
                  <a:lnTo>
                    <a:pt x="29385" y="4356"/>
                  </a:lnTo>
                  <a:lnTo>
                    <a:pt x="29605" y="4356"/>
                  </a:lnTo>
                  <a:lnTo>
                    <a:pt x="29913" y="4312"/>
                  </a:lnTo>
                  <a:lnTo>
                    <a:pt x="30177" y="4224"/>
                  </a:lnTo>
                  <a:lnTo>
                    <a:pt x="30397" y="4136"/>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508"/>
                  </a:lnTo>
                  <a:lnTo>
                    <a:pt x="34004" y="2596"/>
                  </a:lnTo>
                  <a:lnTo>
                    <a:pt x="34488" y="2772"/>
                  </a:lnTo>
                  <a:lnTo>
                    <a:pt x="34928" y="3036"/>
                  </a:lnTo>
                  <a:lnTo>
                    <a:pt x="35324" y="3300"/>
                  </a:lnTo>
                  <a:lnTo>
                    <a:pt x="35676" y="3564"/>
                  </a:lnTo>
                  <a:lnTo>
                    <a:pt x="36116" y="4004"/>
                  </a:lnTo>
                  <a:lnTo>
                    <a:pt x="36556" y="3564"/>
                  </a:lnTo>
                  <a:lnTo>
                    <a:pt x="36028" y="3080"/>
                  </a:lnTo>
                  <a:lnTo>
                    <a:pt x="35632" y="2816"/>
                  </a:lnTo>
                  <a:lnTo>
                    <a:pt x="35192" y="2508"/>
                  </a:lnTo>
                  <a:lnTo>
                    <a:pt x="34664" y="2200"/>
                  </a:lnTo>
                  <a:lnTo>
                    <a:pt x="34092" y="2024"/>
                  </a:lnTo>
                  <a:lnTo>
                    <a:pt x="33784" y="1936"/>
                  </a:lnTo>
                  <a:lnTo>
                    <a:pt x="33520" y="1892"/>
                  </a:lnTo>
                  <a:lnTo>
                    <a:pt x="32860" y="1892"/>
                  </a:lnTo>
                  <a:lnTo>
                    <a:pt x="32553" y="1936"/>
                  </a:lnTo>
                  <a:lnTo>
                    <a:pt x="32245" y="2068"/>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640"/>
                  </a:lnTo>
                  <a:lnTo>
                    <a:pt x="27054" y="2112"/>
                  </a:lnTo>
                  <a:lnTo>
                    <a:pt x="26790" y="1892"/>
                  </a:lnTo>
                  <a:lnTo>
                    <a:pt x="26482" y="1672"/>
                  </a:lnTo>
                  <a:lnTo>
                    <a:pt x="26174" y="1496"/>
                  </a:lnTo>
                  <a:lnTo>
                    <a:pt x="25866" y="1364"/>
                  </a:lnTo>
                  <a:lnTo>
                    <a:pt x="25470" y="1320"/>
                  </a:lnTo>
                  <a:lnTo>
                    <a:pt x="25074" y="1320"/>
                  </a:lnTo>
                  <a:lnTo>
                    <a:pt x="24723" y="1364"/>
                  </a:lnTo>
                  <a:lnTo>
                    <a:pt x="24415" y="1452"/>
                  </a:lnTo>
                  <a:lnTo>
                    <a:pt x="24107" y="1584"/>
                  </a:lnTo>
                  <a:lnTo>
                    <a:pt x="23843" y="1760"/>
                  </a:lnTo>
                  <a:lnTo>
                    <a:pt x="23359" y="2156"/>
                  </a:lnTo>
                  <a:lnTo>
                    <a:pt x="22919" y="2552"/>
                  </a:lnTo>
                  <a:lnTo>
                    <a:pt x="22523" y="2992"/>
                  </a:lnTo>
                  <a:lnTo>
                    <a:pt x="22127" y="3300"/>
                  </a:lnTo>
                  <a:lnTo>
                    <a:pt x="21951" y="3388"/>
                  </a:lnTo>
                  <a:lnTo>
                    <a:pt x="21731" y="3432"/>
                  </a:lnTo>
                  <a:lnTo>
                    <a:pt x="21511" y="3476"/>
                  </a:lnTo>
                  <a:lnTo>
                    <a:pt x="21291" y="3432"/>
                  </a:lnTo>
                  <a:lnTo>
                    <a:pt x="20984" y="3300"/>
                  </a:lnTo>
                  <a:lnTo>
                    <a:pt x="20720" y="3124"/>
                  </a:lnTo>
                  <a:lnTo>
                    <a:pt x="20500" y="2904"/>
                  </a:lnTo>
                  <a:lnTo>
                    <a:pt x="20280" y="2640"/>
                  </a:lnTo>
                  <a:lnTo>
                    <a:pt x="20060" y="2288"/>
                  </a:lnTo>
                  <a:lnTo>
                    <a:pt x="19796" y="1980"/>
                  </a:lnTo>
                  <a:lnTo>
                    <a:pt x="19400" y="1716"/>
                  </a:lnTo>
                  <a:lnTo>
                    <a:pt x="19224" y="1628"/>
                  </a:lnTo>
                  <a:lnTo>
                    <a:pt x="18960" y="1496"/>
                  </a:lnTo>
                  <a:lnTo>
                    <a:pt x="18564" y="1408"/>
                  </a:lnTo>
                  <a:lnTo>
                    <a:pt x="18256" y="1408"/>
                  </a:lnTo>
                  <a:lnTo>
                    <a:pt x="17904" y="1452"/>
                  </a:lnTo>
                  <a:lnTo>
                    <a:pt x="17596" y="1584"/>
                  </a:lnTo>
                  <a:lnTo>
                    <a:pt x="17332" y="1716"/>
                  </a:lnTo>
                  <a:lnTo>
                    <a:pt x="17025" y="1892"/>
                  </a:lnTo>
                  <a:lnTo>
                    <a:pt x="16541" y="2288"/>
                  </a:lnTo>
                  <a:lnTo>
                    <a:pt x="16057" y="2640"/>
                  </a:lnTo>
                  <a:lnTo>
                    <a:pt x="15573" y="2948"/>
                  </a:lnTo>
                  <a:lnTo>
                    <a:pt x="15309" y="3080"/>
                  </a:lnTo>
                  <a:lnTo>
                    <a:pt x="15001" y="3212"/>
                  </a:lnTo>
                  <a:lnTo>
                    <a:pt x="14737" y="3256"/>
                  </a:lnTo>
                  <a:lnTo>
                    <a:pt x="14385" y="3300"/>
                  </a:lnTo>
                  <a:lnTo>
                    <a:pt x="14341" y="3300"/>
                  </a:lnTo>
                  <a:lnTo>
                    <a:pt x="14077" y="3256"/>
                  </a:lnTo>
                  <a:lnTo>
                    <a:pt x="13813" y="3212"/>
                  </a:lnTo>
                  <a:lnTo>
                    <a:pt x="13549" y="3124"/>
                  </a:lnTo>
                  <a:lnTo>
                    <a:pt x="13374" y="3036"/>
                  </a:lnTo>
                  <a:lnTo>
                    <a:pt x="12978" y="2772"/>
                  </a:lnTo>
                  <a:lnTo>
                    <a:pt x="12582" y="2464"/>
                  </a:lnTo>
                  <a:lnTo>
                    <a:pt x="12186" y="2112"/>
                  </a:lnTo>
                  <a:lnTo>
                    <a:pt x="11922" y="1936"/>
                  </a:lnTo>
                  <a:lnTo>
                    <a:pt x="11702" y="1804"/>
                  </a:lnTo>
                  <a:lnTo>
                    <a:pt x="11394" y="1672"/>
                  </a:lnTo>
                  <a:lnTo>
                    <a:pt x="11086" y="1584"/>
                  </a:lnTo>
                  <a:lnTo>
                    <a:pt x="10734" y="1496"/>
                  </a:lnTo>
                  <a:lnTo>
                    <a:pt x="10338" y="1496"/>
                  </a:lnTo>
                  <a:lnTo>
                    <a:pt x="9942" y="1540"/>
                  </a:lnTo>
                  <a:lnTo>
                    <a:pt x="9590" y="1628"/>
                  </a:lnTo>
                  <a:lnTo>
                    <a:pt x="9283" y="1760"/>
                  </a:lnTo>
                  <a:lnTo>
                    <a:pt x="8975" y="1892"/>
                  </a:lnTo>
                  <a:lnTo>
                    <a:pt x="8447" y="2244"/>
                  </a:lnTo>
                  <a:lnTo>
                    <a:pt x="7963" y="2640"/>
                  </a:lnTo>
                  <a:lnTo>
                    <a:pt x="7567" y="2948"/>
                  </a:lnTo>
                  <a:lnTo>
                    <a:pt x="7215" y="3168"/>
                  </a:lnTo>
                  <a:lnTo>
                    <a:pt x="6995" y="3256"/>
                  </a:lnTo>
                  <a:lnTo>
                    <a:pt x="6819" y="3300"/>
                  </a:lnTo>
                  <a:lnTo>
                    <a:pt x="6643" y="3300"/>
                  </a:lnTo>
                  <a:lnTo>
                    <a:pt x="6423" y="3256"/>
                  </a:lnTo>
                  <a:lnTo>
                    <a:pt x="6203" y="3124"/>
                  </a:lnTo>
                  <a:lnTo>
                    <a:pt x="5983" y="2992"/>
                  </a:lnTo>
                  <a:lnTo>
                    <a:pt x="5807" y="2816"/>
                  </a:lnTo>
                  <a:lnTo>
                    <a:pt x="5632" y="2640"/>
                  </a:lnTo>
                  <a:lnTo>
                    <a:pt x="5324" y="2156"/>
                  </a:lnTo>
                  <a:lnTo>
                    <a:pt x="5016" y="1672"/>
                  </a:lnTo>
                  <a:lnTo>
                    <a:pt x="4708" y="1144"/>
                  </a:lnTo>
                  <a:lnTo>
                    <a:pt x="4356" y="660"/>
                  </a:lnTo>
                  <a:lnTo>
                    <a:pt x="4180" y="441"/>
                  </a:lnTo>
                  <a:lnTo>
                    <a:pt x="3960" y="265"/>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2"/>
            <p:cNvSpPr/>
            <p:nvPr/>
          </p:nvSpPr>
          <p:spPr>
            <a:xfrm>
              <a:off x="802069" y="821186"/>
              <a:ext cx="1524231" cy="151166"/>
            </a:xfrm>
            <a:custGeom>
              <a:avLst/>
              <a:gdLst/>
              <a:ahLst/>
              <a:cxnLst/>
              <a:rect l="l" t="t" r="r" b="b"/>
              <a:pathLst>
                <a:path w="36380" h="3608" extrusionOk="0">
                  <a:moveTo>
                    <a:pt x="24151" y="1"/>
                  </a:moveTo>
                  <a:lnTo>
                    <a:pt x="23755" y="45"/>
                  </a:lnTo>
                  <a:lnTo>
                    <a:pt x="23359" y="133"/>
                  </a:lnTo>
                  <a:lnTo>
                    <a:pt x="23007" y="265"/>
                  </a:lnTo>
                  <a:lnTo>
                    <a:pt x="22655" y="441"/>
                  </a:lnTo>
                  <a:lnTo>
                    <a:pt x="22303" y="660"/>
                  </a:lnTo>
                  <a:lnTo>
                    <a:pt x="21687" y="1188"/>
                  </a:lnTo>
                  <a:lnTo>
                    <a:pt x="21115" y="1672"/>
                  </a:lnTo>
                  <a:lnTo>
                    <a:pt x="20808" y="1892"/>
                  </a:lnTo>
                  <a:lnTo>
                    <a:pt x="20500" y="2068"/>
                  </a:lnTo>
                  <a:lnTo>
                    <a:pt x="20148" y="2244"/>
                  </a:lnTo>
                  <a:lnTo>
                    <a:pt x="19796" y="2332"/>
                  </a:lnTo>
                  <a:lnTo>
                    <a:pt x="19400" y="2420"/>
                  </a:lnTo>
                  <a:lnTo>
                    <a:pt x="19004" y="2376"/>
                  </a:lnTo>
                  <a:lnTo>
                    <a:pt x="18696" y="2332"/>
                  </a:lnTo>
                  <a:lnTo>
                    <a:pt x="18388" y="2288"/>
                  </a:lnTo>
                  <a:lnTo>
                    <a:pt x="18124" y="2156"/>
                  </a:lnTo>
                  <a:lnTo>
                    <a:pt x="17904" y="2024"/>
                  </a:lnTo>
                  <a:lnTo>
                    <a:pt x="17464" y="1716"/>
                  </a:lnTo>
                  <a:lnTo>
                    <a:pt x="17069" y="1364"/>
                  </a:lnTo>
                  <a:lnTo>
                    <a:pt x="16629" y="968"/>
                  </a:lnTo>
                  <a:lnTo>
                    <a:pt x="16365" y="792"/>
                  </a:lnTo>
                  <a:lnTo>
                    <a:pt x="16101" y="616"/>
                  </a:lnTo>
                  <a:lnTo>
                    <a:pt x="15837" y="485"/>
                  </a:lnTo>
                  <a:lnTo>
                    <a:pt x="15529" y="397"/>
                  </a:lnTo>
                  <a:lnTo>
                    <a:pt x="15133" y="353"/>
                  </a:lnTo>
                  <a:lnTo>
                    <a:pt x="14737" y="353"/>
                  </a:lnTo>
                  <a:lnTo>
                    <a:pt x="14341" y="397"/>
                  </a:lnTo>
                  <a:lnTo>
                    <a:pt x="13989" y="485"/>
                  </a:lnTo>
                  <a:lnTo>
                    <a:pt x="13681" y="616"/>
                  </a:lnTo>
                  <a:lnTo>
                    <a:pt x="13417" y="748"/>
                  </a:lnTo>
                  <a:lnTo>
                    <a:pt x="13154" y="924"/>
                  </a:lnTo>
                  <a:lnTo>
                    <a:pt x="12934" y="1144"/>
                  </a:lnTo>
                  <a:lnTo>
                    <a:pt x="12494" y="1540"/>
                  </a:lnTo>
                  <a:lnTo>
                    <a:pt x="12098" y="1892"/>
                  </a:lnTo>
                  <a:lnTo>
                    <a:pt x="11702" y="2200"/>
                  </a:lnTo>
                  <a:lnTo>
                    <a:pt x="11482" y="2332"/>
                  </a:lnTo>
                  <a:lnTo>
                    <a:pt x="11262" y="2420"/>
                  </a:lnTo>
                  <a:lnTo>
                    <a:pt x="10998" y="2508"/>
                  </a:lnTo>
                  <a:lnTo>
                    <a:pt x="10338" y="2508"/>
                  </a:lnTo>
                  <a:lnTo>
                    <a:pt x="10074" y="2464"/>
                  </a:lnTo>
                  <a:lnTo>
                    <a:pt x="9810" y="2376"/>
                  </a:lnTo>
                  <a:lnTo>
                    <a:pt x="9546" y="2244"/>
                  </a:lnTo>
                  <a:lnTo>
                    <a:pt x="9327" y="2068"/>
                  </a:lnTo>
                  <a:lnTo>
                    <a:pt x="9107" y="1892"/>
                  </a:lnTo>
                  <a:lnTo>
                    <a:pt x="8711" y="1496"/>
                  </a:lnTo>
                  <a:lnTo>
                    <a:pt x="8227" y="1012"/>
                  </a:lnTo>
                  <a:lnTo>
                    <a:pt x="7963" y="792"/>
                  </a:lnTo>
                  <a:lnTo>
                    <a:pt x="7699" y="616"/>
                  </a:lnTo>
                  <a:lnTo>
                    <a:pt x="7391" y="441"/>
                  </a:lnTo>
                  <a:lnTo>
                    <a:pt x="7039" y="309"/>
                  </a:lnTo>
                  <a:lnTo>
                    <a:pt x="6643" y="221"/>
                  </a:lnTo>
                  <a:lnTo>
                    <a:pt x="5895" y="221"/>
                  </a:lnTo>
                  <a:lnTo>
                    <a:pt x="5631" y="265"/>
                  </a:lnTo>
                  <a:lnTo>
                    <a:pt x="5148" y="441"/>
                  </a:lnTo>
                  <a:lnTo>
                    <a:pt x="4664" y="660"/>
                  </a:lnTo>
                  <a:lnTo>
                    <a:pt x="4224" y="880"/>
                  </a:lnTo>
                  <a:lnTo>
                    <a:pt x="3652" y="1188"/>
                  </a:lnTo>
                  <a:lnTo>
                    <a:pt x="3036" y="1452"/>
                  </a:lnTo>
                  <a:lnTo>
                    <a:pt x="2684" y="1540"/>
                  </a:lnTo>
                  <a:lnTo>
                    <a:pt x="2332" y="1628"/>
                  </a:lnTo>
                  <a:lnTo>
                    <a:pt x="1936" y="1672"/>
                  </a:lnTo>
                  <a:lnTo>
                    <a:pt x="1453" y="1672"/>
                  </a:lnTo>
                  <a:lnTo>
                    <a:pt x="793" y="1628"/>
                  </a:lnTo>
                  <a:lnTo>
                    <a:pt x="133" y="1496"/>
                  </a:lnTo>
                  <a:lnTo>
                    <a:pt x="1" y="2068"/>
                  </a:lnTo>
                  <a:lnTo>
                    <a:pt x="705" y="2200"/>
                  </a:lnTo>
                  <a:lnTo>
                    <a:pt x="1453" y="2244"/>
                  </a:lnTo>
                  <a:lnTo>
                    <a:pt x="1936" y="2244"/>
                  </a:lnTo>
                  <a:lnTo>
                    <a:pt x="2420" y="2200"/>
                  </a:lnTo>
                  <a:lnTo>
                    <a:pt x="2816" y="2112"/>
                  </a:lnTo>
                  <a:lnTo>
                    <a:pt x="3212" y="2024"/>
                  </a:lnTo>
                  <a:lnTo>
                    <a:pt x="3916" y="1716"/>
                  </a:lnTo>
                  <a:lnTo>
                    <a:pt x="4488" y="1408"/>
                  </a:lnTo>
                  <a:lnTo>
                    <a:pt x="4928" y="1188"/>
                  </a:lnTo>
                  <a:lnTo>
                    <a:pt x="5324" y="1012"/>
                  </a:lnTo>
                  <a:lnTo>
                    <a:pt x="5763" y="880"/>
                  </a:lnTo>
                  <a:lnTo>
                    <a:pt x="6247" y="792"/>
                  </a:lnTo>
                  <a:lnTo>
                    <a:pt x="6555" y="836"/>
                  </a:lnTo>
                  <a:lnTo>
                    <a:pt x="6863" y="880"/>
                  </a:lnTo>
                  <a:lnTo>
                    <a:pt x="7127" y="968"/>
                  </a:lnTo>
                  <a:lnTo>
                    <a:pt x="7391" y="1100"/>
                  </a:lnTo>
                  <a:lnTo>
                    <a:pt x="7611" y="1276"/>
                  </a:lnTo>
                  <a:lnTo>
                    <a:pt x="7831" y="1452"/>
                  </a:lnTo>
                  <a:lnTo>
                    <a:pt x="8271" y="1892"/>
                  </a:lnTo>
                  <a:lnTo>
                    <a:pt x="8711" y="2332"/>
                  </a:lnTo>
                  <a:lnTo>
                    <a:pt x="8975" y="2552"/>
                  </a:lnTo>
                  <a:lnTo>
                    <a:pt x="9239" y="2772"/>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76"/>
                  </a:lnTo>
                  <a:lnTo>
                    <a:pt x="12934" y="1980"/>
                  </a:lnTo>
                  <a:lnTo>
                    <a:pt x="13285" y="1584"/>
                  </a:lnTo>
                  <a:lnTo>
                    <a:pt x="13725" y="1276"/>
                  </a:lnTo>
                  <a:lnTo>
                    <a:pt x="13945" y="1144"/>
                  </a:lnTo>
                  <a:lnTo>
                    <a:pt x="14209" y="1056"/>
                  </a:lnTo>
                  <a:lnTo>
                    <a:pt x="14473" y="968"/>
                  </a:lnTo>
                  <a:lnTo>
                    <a:pt x="14781" y="924"/>
                  </a:lnTo>
                  <a:lnTo>
                    <a:pt x="15089" y="968"/>
                  </a:lnTo>
                  <a:lnTo>
                    <a:pt x="15353" y="1012"/>
                  </a:lnTo>
                  <a:lnTo>
                    <a:pt x="15617" y="1056"/>
                  </a:lnTo>
                  <a:lnTo>
                    <a:pt x="15837" y="1188"/>
                  </a:lnTo>
                  <a:lnTo>
                    <a:pt x="16277" y="1452"/>
                  </a:lnTo>
                  <a:lnTo>
                    <a:pt x="16673" y="1804"/>
                  </a:lnTo>
                  <a:lnTo>
                    <a:pt x="17113" y="2200"/>
                  </a:lnTo>
                  <a:lnTo>
                    <a:pt x="17596" y="2552"/>
                  </a:lnTo>
                  <a:lnTo>
                    <a:pt x="17904" y="2728"/>
                  </a:lnTo>
                  <a:lnTo>
                    <a:pt x="18212" y="2816"/>
                  </a:lnTo>
                  <a:lnTo>
                    <a:pt x="18564" y="2948"/>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56"/>
                  </a:lnTo>
                  <a:lnTo>
                    <a:pt x="26614" y="2640"/>
                  </a:lnTo>
                  <a:lnTo>
                    <a:pt x="26834" y="2904"/>
                  </a:lnTo>
                  <a:lnTo>
                    <a:pt x="27054" y="3124"/>
                  </a:lnTo>
                  <a:lnTo>
                    <a:pt x="27318" y="3300"/>
                  </a:lnTo>
                  <a:lnTo>
                    <a:pt x="27626" y="3432"/>
                  </a:lnTo>
                  <a:lnTo>
                    <a:pt x="27934" y="3564"/>
                  </a:lnTo>
                  <a:lnTo>
                    <a:pt x="28286" y="3608"/>
                  </a:lnTo>
                  <a:lnTo>
                    <a:pt x="28330" y="3608"/>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56"/>
                  </a:lnTo>
                  <a:lnTo>
                    <a:pt x="32553" y="1012"/>
                  </a:lnTo>
                  <a:lnTo>
                    <a:pt x="32596" y="1012"/>
                  </a:lnTo>
                  <a:lnTo>
                    <a:pt x="33036" y="1056"/>
                  </a:lnTo>
                  <a:lnTo>
                    <a:pt x="33520" y="1188"/>
                  </a:lnTo>
                  <a:lnTo>
                    <a:pt x="34004" y="1408"/>
                  </a:lnTo>
                  <a:lnTo>
                    <a:pt x="34444" y="1672"/>
                  </a:lnTo>
                  <a:lnTo>
                    <a:pt x="34884" y="1936"/>
                  </a:lnTo>
                  <a:lnTo>
                    <a:pt x="35280" y="2288"/>
                  </a:lnTo>
                  <a:lnTo>
                    <a:pt x="35632" y="2596"/>
                  </a:lnTo>
                  <a:lnTo>
                    <a:pt x="35896" y="2948"/>
                  </a:lnTo>
                  <a:lnTo>
                    <a:pt x="36380" y="2596"/>
                  </a:lnTo>
                  <a:lnTo>
                    <a:pt x="36116" y="2200"/>
                  </a:lnTo>
                  <a:lnTo>
                    <a:pt x="35720" y="1848"/>
                  </a:lnTo>
                  <a:lnTo>
                    <a:pt x="35280" y="1452"/>
                  </a:lnTo>
                  <a:lnTo>
                    <a:pt x="34752" y="1144"/>
                  </a:lnTo>
                  <a:lnTo>
                    <a:pt x="34224" y="836"/>
                  </a:lnTo>
                  <a:lnTo>
                    <a:pt x="33652" y="616"/>
                  </a:lnTo>
                  <a:lnTo>
                    <a:pt x="33124" y="485"/>
                  </a:lnTo>
                  <a:lnTo>
                    <a:pt x="32596" y="397"/>
                  </a:lnTo>
                  <a:lnTo>
                    <a:pt x="32201" y="441"/>
                  </a:lnTo>
                  <a:lnTo>
                    <a:pt x="31893" y="528"/>
                  </a:lnTo>
                  <a:lnTo>
                    <a:pt x="31541" y="660"/>
                  </a:lnTo>
                  <a:lnTo>
                    <a:pt x="31233" y="836"/>
                  </a:lnTo>
                  <a:lnTo>
                    <a:pt x="30969" y="1056"/>
                  </a:lnTo>
                  <a:lnTo>
                    <a:pt x="30705" y="1320"/>
                  </a:lnTo>
                  <a:lnTo>
                    <a:pt x="30221" y="1804"/>
                  </a:lnTo>
                  <a:lnTo>
                    <a:pt x="29781" y="2244"/>
                  </a:lnTo>
                  <a:lnTo>
                    <a:pt x="29341" y="2640"/>
                  </a:lnTo>
                  <a:lnTo>
                    <a:pt x="29077" y="2772"/>
                  </a:lnTo>
                  <a:lnTo>
                    <a:pt x="28857" y="2904"/>
                  </a:lnTo>
                  <a:lnTo>
                    <a:pt x="28594" y="2992"/>
                  </a:lnTo>
                  <a:lnTo>
                    <a:pt x="28286" y="2992"/>
                  </a:lnTo>
                  <a:lnTo>
                    <a:pt x="28066" y="2948"/>
                  </a:lnTo>
                  <a:lnTo>
                    <a:pt x="27802" y="2904"/>
                  </a:lnTo>
                  <a:lnTo>
                    <a:pt x="27626" y="2772"/>
                  </a:lnTo>
                  <a:lnTo>
                    <a:pt x="27406" y="2640"/>
                  </a:lnTo>
                  <a:lnTo>
                    <a:pt x="27054" y="2244"/>
                  </a:lnTo>
                  <a:lnTo>
                    <a:pt x="26702" y="1804"/>
                  </a:lnTo>
                  <a:lnTo>
                    <a:pt x="26350" y="1276"/>
                  </a:lnTo>
                  <a:lnTo>
                    <a:pt x="26130" y="1012"/>
                  </a:lnTo>
                  <a:lnTo>
                    <a:pt x="25866" y="792"/>
                  </a:lnTo>
                  <a:lnTo>
                    <a:pt x="25646" y="572"/>
                  </a:lnTo>
                  <a:lnTo>
                    <a:pt x="25338" y="353"/>
                  </a:lnTo>
                  <a:lnTo>
                    <a:pt x="24986" y="221"/>
                  </a:lnTo>
                  <a:lnTo>
                    <a:pt x="24635" y="89"/>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4" name="Google Shape;84;p2"/>
          <p:cNvGrpSpPr/>
          <p:nvPr/>
        </p:nvGrpSpPr>
        <p:grpSpPr>
          <a:xfrm>
            <a:off x="9115203" y="5994407"/>
            <a:ext cx="1770959" cy="1770959"/>
            <a:chOff x="1395025" y="1326150"/>
            <a:chExt cx="902875" cy="902875"/>
          </a:xfrm>
        </p:grpSpPr>
        <p:sp>
          <p:nvSpPr>
            <p:cNvPr id="85" name="Google Shape;85;p2"/>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2"/>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2"/>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2"/>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2"/>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2"/>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2"/>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2"/>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2"/>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2"/>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2"/>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2"/>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2"/>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2"/>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2"/>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2"/>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761024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1"/>
        <p:cNvGrpSpPr/>
        <p:nvPr/>
      </p:nvGrpSpPr>
      <p:grpSpPr>
        <a:xfrm>
          <a:off x="0" y="0"/>
          <a:ext cx="0" cy="0"/>
          <a:chOff x="0" y="0"/>
          <a:chExt cx="0" cy="0"/>
        </a:xfrm>
      </p:grpSpPr>
      <p:sp>
        <p:nvSpPr>
          <p:cNvPr id="102" name="Google Shape;102;p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3" name="Google Shape;103;p3"/>
          <p:cNvSpPr txBox="1">
            <a:spLocks noGrp="1"/>
          </p:cNvSpPr>
          <p:nvPr>
            <p:ph type="title"/>
          </p:nvPr>
        </p:nvSpPr>
        <p:spPr>
          <a:xfrm>
            <a:off x="1048333" y="2147233"/>
            <a:ext cx="4985600" cy="255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104" name="Google Shape;104;p3"/>
          <p:cNvSpPr txBox="1">
            <a:spLocks noGrp="1"/>
          </p:cNvSpPr>
          <p:nvPr>
            <p:ph type="title" idx="2" hasCustomPrompt="1"/>
          </p:nvPr>
        </p:nvSpPr>
        <p:spPr>
          <a:xfrm>
            <a:off x="1048333" y="1072567"/>
            <a:ext cx="2123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5" name="Google Shape;105;p3"/>
          <p:cNvSpPr txBox="1">
            <a:spLocks noGrp="1"/>
          </p:cNvSpPr>
          <p:nvPr>
            <p:ph type="subTitle" idx="1"/>
          </p:nvPr>
        </p:nvSpPr>
        <p:spPr>
          <a:xfrm>
            <a:off x="1048333" y="4785833"/>
            <a:ext cx="3764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279342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6"/>
        <p:cNvGrpSpPr/>
        <p:nvPr/>
      </p:nvGrpSpPr>
      <p:grpSpPr>
        <a:xfrm>
          <a:off x="0" y="0"/>
          <a:ext cx="0" cy="0"/>
          <a:chOff x="0" y="0"/>
          <a:chExt cx="0" cy="0"/>
        </a:xfrm>
      </p:grpSpPr>
      <p:sp>
        <p:nvSpPr>
          <p:cNvPr id="107" name="Google Shape;107;p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 name="Google Shape;108;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09" name="Google Shape;109;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AutoNum type="arabicPeriod"/>
              <a:defRPr sz="1600"/>
            </a:lvl1pPr>
            <a:lvl2pPr marL="1219170" lvl="1" indent="-406390" rtl="0">
              <a:lnSpc>
                <a:spcPct val="115000"/>
              </a:lnSpc>
              <a:spcBef>
                <a:spcPts val="2133"/>
              </a:spcBef>
              <a:spcAft>
                <a:spcPts val="0"/>
              </a:spcAft>
              <a:buSzPts val="1200"/>
              <a:buFont typeface="Roboto Condensed Light"/>
              <a:buAutoNum type="alphaLcPeriod"/>
              <a:defRPr/>
            </a:lvl2pPr>
            <a:lvl3pPr marL="1828754" lvl="2" indent="-406390" rtl="0">
              <a:lnSpc>
                <a:spcPct val="115000"/>
              </a:lnSpc>
              <a:spcBef>
                <a:spcPts val="2133"/>
              </a:spcBef>
              <a:spcAft>
                <a:spcPts val="0"/>
              </a:spcAft>
              <a:buSzPts val="1200"/>
              <a:buFont typeface="Roboto Condensed Light"/>
              <a:buAutoNum type="romanLcPeriod"/>
              <a:defRPr/>
            </a:lvl3pPr>
            <a:lvl4pPr marL="2438339" lvl="3" indent="-406390" rtl="0">
              <a:lnSpc>
                <a:spcPct val="115000"/>
              </a:lnSpc>
              <a:spcBef>
                <a:spcPts val="2133"/>
              </a:spcBef>
              <a:spcAft>
                <a:spcPts val="0"/>
              </a:spcAft>
              <a:buSzPts val="1200"/>
              <a:buFont typeface="Roboto Condensed Light"/>
              <a:buAutoNum type="arabicPeriod"/>
              <a:defRPr/>
            </a:lvl4pPr>
            <a:lvl5pPr marL="3047924" lvl="4" indent="-406390" rtl="0">
              <a:lnSpc>
                <a:spcPct val="115000"/>
              </a:lnSpc>
              <a:spcBef>
                <a:spcPts val="2133"/>
              </a:spcBef>
              <a:spcAft>
                <a:spcPts val="0"/>
              </a:spcAft>
              <a:buSzPts val="1200"/>
              <a:buFont typeface="Roboto Condensed Light"/>
              <a:buAutoNum type="alphaLcPeriod"/>
              <a:defRPr/>
            </a:lvl5pPr>
            <a:lvl6pPr marL="3657509" lvl="5" indent="-406390" rtl="0">
              <a:lnSpc>
                <a:spcPct val="115000"/>
              </a:lnSpc>
              <a:spcBef>
                <a:spcPts val="2133"/>
              </a:spcBef>
              <a:spcAft>
                <a:spcPts val="0"/>
              </a:spcAft>
              <a:buSzPts val="1200"/>
              <a:buFont typeface="Roboto Condensed Light"/>
              <a:buAutoNum type="romanLcPeriod"/>
              <a:defRPr/>
            </a:lvl6pPr>
            <a:lvl7pPr marL="4267093" lvl="6" indent="-406390" rtl="0">
              <a:lnSpc>
                <a:spcPct val="115000"/>
              </a:lnSpc>
              <a:spcBef>
                <a:spcPts val="2133"/>
              </a:spcBef>
              <a:spcAft>
                <a:spcPts val="0"/>
              </a:spcAft>
              <a:buSzPts val="1200"/>
              <a:buFont typeface="Roboto Condensed Light"/>
              <a:buAutoNum type="arabicPeriod"/>
              <a:defRPr/>
            </a:lvl7pPr>
            <a:lvl8pPr marL="4876678" lvl="7" indent="-406390" rtl="0">
              <a:lnSpc>
                <a:spcPct val="115000"/>
              </a:lnSpc>
              <a:spcBef>
                <a:spcPts val="2133"/>
              </a:spcBef>
              <a:spcAft>
                <a:spcPts val="0"/>
              </a:spcAft>
              <a:buSzPts val="1200"/>
              <a:buFont typeface="Roboto Condensed Light"/>
              <a:buAutoNum type="alphaLcPeriod"/>
              <a:defRPr/>
            </a:lvl8pPr>
            <a:lvl9pPr marL="5486263" lvl="8" indent="-406390" rtl="0">
              <a:lnSpc>
                <a:spcPct val="115000"/>
              </a:lnSpc>
              <a:spcBef>
                <a:spcPts val="2133"/>
              </a:spcBef>
              <a:spcAft>
                <a:spcPts val="2133"/>
              </a:spcAft>
              <a:buSzPts val="1200"/>
              <a:buFont typeface="Roboto Condensed Light"/>
              <a:buAutoNum type="romanLcPeriod"/>
              <a:defRPr/>
            </a:lvl9pPr>
          </a:lstStyle>
          <a:p>
            <a:pPr lvl="0"/>
            <a:r>
              <a:rPr lang="en-GB"/>
              <a:t>Click to edit Master text styles</a:t>
            </a:r>
          </a:p>
        </p:txBody>
      </p:sp>
      <p:grpSp>
        <p:nvGrpSpPr>
          <p:cNvPr id="110" name="Google Shape;110;p4"/>
          <p:cNvGrpSpPr/>
          <p:nvPr/>
        </p:nvGrpSpPr>
        <p:grpSpPr>
          <a:xfrm>
            <a:off x="-838716" y="424654"/>
            <a:ext cx="2357968" cy="683489"/>
            <a:chOff x="1432400" y="3472775"/>
            <a:chExt cx="910600" cy="263950"/>
          </a:xfrm>
        </p:grpSpPr>
        <p:sp>
          <p:nvSpPr>
            <p:cNvPr id="111" name="Google Shape;111;p4"/>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4"/>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4"/>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4"/>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4"/>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4"/>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4"/>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4"/>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4"/>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4"/>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4"/>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4"/>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4"/>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4"/>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4"/>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4"/>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4"/>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8" name="Google Shape;128;p4"/>
          <p:cNvGrpSpPr/>
          <p:nvPr/>
        </p:nvGrpSpPr>
        <p:grpSpPr>
          <a:xfrm>
            <a:off x="10301851" y="904121"/>
            <a:ext cx="2357968" cy="683489"/>
            <a:chOff x="1432400" y="3472775"/>
            <a:chExt cx="910600" cy="263950"/>
          </a:xfrm>
        </p:grpSpPr>
        <p:sp>
          <p:nvSpPr>
            <p:cNvPr id="129" name="Google Shape;129;p4"/>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4"/>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4"/>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4"/>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4"/>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4"/>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4"/>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4"/>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4"/>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4"/>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4"/>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4"/>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4"/>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4"/>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4"/>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4"/>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4"/>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8546833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6"/>
        <p:cNvGrpSpPr/>
        <p:nvPr/>
      </p:nvGrpSpPr>
      <p:grpSpPr>
        <a:xfrm>
          <a:off x="0" y="0"/>
          <a:ext cx="0" cy="0"/>
          <a:chOff x="0" y="0"/>
          <a:chExt cx="0" cy="0"/>
        </a:xfrm>
      </p:grpSpPr>
      <p:sp>
        <p:nvSpPr>
          <p:cNvPr id="147" name="Google Shape;147;p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8" name="Google Shape;148;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149" name="Google Shape;149;p5"/>
          <p:cNvSpPr txBox="1">
            <a:spLocks noGrp="1"/>
          </p:cNvSpPr>
          <p:nvPr>
            <p:ph type="title" idx="2"/>
          </p:nvPr>
        </p:nvSpPr>
        <p:spPr>
          <a:xfrm>
            <a:off x="2128933"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50" name="Google Shape;150;p5"/>
          <p:cNvSpPr txBox="1">
            <a:spLocks noGrp="1"/>
          </p:cNvSpPr>
          <p:nvPr>
            <p:ph type="title" idx="3"/>
          </p:nvPr>
        </p:nvSpPr>
        <p:spPr>
          <a:xfrm>
            <a:off x="6406329"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51" name="Google Shape;151;p5"/>
          <p:cNvSpPr txBox="1">
            <a:spLocks noGrp="1"/>
          </p:cNvSpPr>
          <p:nvPr>
            <p:ph type="subTitle" idx="1"/>
          </p:nvPr>
        </p:nvSpPr>
        <p:spPr>
          <a:xfrm>
            <a:off x="6406333" y="4436333"/>
            <a:ext cx="3656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152" name="Google Shape;152;p5"/>
          <p:cNvSpPr txBox="1">
            <a:spLocks noGrp="1"/>
          </p:cNvSpPr>
          <p:nvPr>
            <p:ph type="subTitle" idx="4"/>
          </p:nvPr>
        </p:nvSpPr>
        <p:spPr>
          <a:xfrm>
            <a:off x="2129167" y="4436333"/>
            <a:ext cx="3656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grpSp>
        <p:nvGrpSpPr>
          <p:cNvPr id="153" name="Google Shape;153;p5"/>
          <p:cNvGrpSpPr/>
          <p:nvPr/>
        </p:nvGrpSpPr>
        <p:grpSpPr>
          <a:xfrm>
            <a:off x="-772165" y="2217443"/>
            <a:ext cx="2293973" cy="796780"/>
            <a:chOff x="238125" y="2420350"/>
            <a:chExt cx="918275" cy="318950"/>
          </a:xfrm>
        </p:grpSpPr>
        <p:sp>
          <p:nvSpPr>
            <p:cNvPr id="154" name="Google Shape;154;p5"/>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5"/>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5"/>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5"/>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8" name="Google Shape;158;p5"/>
          <p:cNvGrpSpPr/>
          <p:nvPr/>
        </p:nvGrpSpPr>
        <p:grpSpPr>
          <a:xfrm>
            <a:off x="10678349" y="2174883"/>
            <a:ext cx="2285792" cy="881904"/>
            <a:chOff x="241400" y="2709575"/>
            <a:chExt cx="915000" cy="353025"/>
          </a:xfrm>
        </p:grpSpPr>
        <p:sp>
          <p:nvSpPr>
            <p:cNvPr id="159" name="Google Shape;159;p5"/>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5"/>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5"/>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5"/>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3" name="Google Shape;163;p5"/>
          <p:cNvGrpSpPr/>
          <p:nvPr/>
        </p:nvGrpSpPr>
        <p:grpSpPr>
          <a:xfrm>
            <a:off x="5039171" y="6325619"/>
            <a:ext cx="2469925" cy="720615"/>
            <a:chOff x="1444500" y="3819175"/>
            <a:chExt cx="889700" cy="259575"/>
          </a:xfrm>
        </p:grpSpPr>
        <p:sp>
          <p:nvSpPr>
            <p:cNvPr id="164" name="Google Shape;164;p5"/>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5"/>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5"/>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5"/>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5"/>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5"/>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5"/>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5"/>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5"/>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5"/>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5"/>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5"/>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5"/>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5"/>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5"/>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5"/>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5"/>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5"/>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192610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2"/>
        <p:cNvGrpSpPr/>
        <p:nvPr/>
      </p:nvGrpSpPr>
      <p:grpSpPr>
        <a:xfrm>
          <a:off x="0" y="0"/>
          <a:ext cx="0" cy="0"/>
          <a:chOff x="0" y="0"/>
          <a:chExt cx="0" cy="0"/>
        </a:xfrm>
      </p:grpSpPr>
      <p:sp>
        <p:nvSpPr>
          <p:cNvPr id="183" name="Google Shape;183;p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4" name="Google Shape;184;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185" name="Google Shape;185;p6"/>
          <p:cNvGrpSpPr/>
          <p:nvPr/>
        </p:nvGrpSpPr>
        <p:grpSpPr>
          <a:xfrm rot="-5400000">
            <a:off x="10831651" y="4609988"/>
            <a:ext cx="2357968" cy="683489"/>
            <a:chOff x="1432400" y="3472775"/>
            <a:chExt cx="910600" cy="263950"/>
          </a:xfrm>
        </p:grpSpPr>
        <p:sp>
          <p:nvSpPr>
            <p:cNvPr id="186" name="Google Shape;186;p6"/>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6"/>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6"/>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6"/>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6"/>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6"/>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6"/>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6"/>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6"/>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6"/>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6"/>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6"/>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6"/>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6"/>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6"/>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6"/>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6"/>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03" name="Google Shape;203;p6"/>
          <p:cNvGrpSpPr/>
          <p:nvPr/>
        </p:nvGrpSpPr>
        <p:grpSpPr>
          <a:xfrm rot="5400000">
            <a:off x="-1074183" y="1296321"/>
            <a:ext cx="2357968" cy="683489"/>
            <a:chOff x="1432400" y="3472775"/>
            <a:chExt cx="910600" cy="263950"/>
          </a:xfrm>
        </p:grpSpPr>
        <p:sp>
          <p:nvSpPr>
            <p:cNvPr id="204" name="Google Shape;204;p6"/>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6"/>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6"/>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6"/>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6"/>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6"/>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6"/>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6"/>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6"/>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6"/>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6"/>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6"/>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6"/>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6"/>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6"/>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6"/>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6"/>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639033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1"/>
        <p:cNvGrpSpPr/>
        <p:nvPr/>
      </p:nvGrpSpPr>
      <p:grpSpPr>
        <a:xfrm>
          <a:off x="0" y="0"/>
          <a:ext cx="0" cy="0"/>
          <a:chOff x="0" y="0"/>
          <a:chExt cx="0" cy="0"/>
        </a:xfrm>
      </p:grpSpPr>
      <p:sp>
        <p:nvSpPr>
          <p:cNvPr id="222" name="Google Shape;222;p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3" name="Google Shape;223;p7"/>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1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224" name="Google Shape;224;p7"/>
          <p:cNvSpPr txBox="1">
            <a:spLocks noGrp="1"/>
          </p:cNvSpPr>
          <p:nvPr>
            <p:ph type="subTitle" idx="1"/>
          </p:nvPr>
        </p:nvSpPr>
        <p:spPr>
          <a:xfrm>
            <a:off x="2847400" y="4285367"/>
            <a:ext cx="6497200" cy="10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225" name="Google Shape;225;p7"/>
          <p:cNvSpPr/>
          <p:nvPr/>
        </p:nvSpPr>
        <p:spPr>
          <a:xfrm>
            <a:off x="10315719" y="1446344"/>
            <a:ext cx="3097712" cy="972931"/>
          </a:xfrm>
          <a:custGeom>
            <a:avLst/>
            <a:gdLst/>
            <a:ahLst/>
            <a:cxnLst/>
            <a:rect l="l" t="t" r="r" b="b"/>
            <a:pathLst>
              <a:path w="38799" h="12186" extrusionOk="0">
                <a:moveTo>
                  <a:pt x="3652" y="1"/>
                </a:moveTo>
                <a:lnTo>
                  <a:pt x="3564" y="89"/>
                </a:lnTo>
                <a:lnTo>
                  <a:pt x="3520" y="133"/>
                </a:lnTo>
                <a:lnTo>
                  <a:pt x="3476" y="221"/>
                </a:lnTo>
                <a:lnTo>
                  <a:pt x="3388" y="836"/>
                </a:lnTo>
                <a:lnTo>
                  <a:pt x="2904" y="3828"/>
                </a:lnTo>
                <a:lnTo>
                  <a:pt x="2728" y="5279"/>
                </a:lnTo>
                <a:lnTo>
                  <a:pt x="2596" y="6511"/>
                </a:lnTo>
                <a:lnTo>
                  <a:pt x="2552" y="7127"/>
                </a:lnTo>
                <a:lnTo>
                  <a:pt x="2464" y="7743"/>
                </a:lnTo>
                <a:lnTo>
                  <a:pt x="2288" y="8974"/>
                </a:lnTo>
                <a:lnTo>
                  <a:pt x="2200" y="9546"/>
                </a:lnTo>
                <a:lnTo>
                  <a:pt x="1321" y="4751"/>
                </a:lnTo>
                <a:lnTo>
                  <a:pt x="1101" y="3564"/>
                </a:lnTo>
                <a:lnTo>
                  <a:pt x="793" y="2068"/>
                </a:lnTo>
                <a:lnTo>
                  <a:pt x="705" y="1232"/>
                </a:lnTo>
                <a:lnTo>
                  <a:pt x="617" y="309"/>
                </a:lnTo>
                <a:lnTo>
                  <a:pt x="573" y="221"/>
                </a:lnTo>
                <a:lnTo>
                  <a:pt x="529" y="133"/>
                </a:lnTo>
                <a:lnTo>
                  <a:pt x="397" y="45"/>
                </a:lnTo>
                <a:lnTo>
                  <a:pt x="309" y="45"/>
                </a:lnTo>
                <a:lnTo>
                  <a:pt x="177" y="89"/>
                </a:lnTo>
                <a:lnTo>
                  <a:pt x="89" y="133"/>
                </a:lnTo>
                <a:lnTo>
                  <a:pt x="45" y="221"/>
                </a:lnTo>
                <a:lnTo>
                  <a:pt x="1" y="353"/>
                </a:lnTo>
                <a:lnTo>
                  <a:pt x="89" y="1320"/>
                </a:lnTo>
                <a:lnTo>
                  <a:pt x="221" y="2156"/>
                </a:lnTo>
                <a:lnTo>
                  <a:pt x="485" y="3652"/>
                </a:lnTo>
                <a:lnTo>
                  <a:pt x="749" y="4839"/>
                </a:lnTo>
                <a:lnTo>
                  <a:pt x="1936" y="11614"/>
                </a:lnTo>
                <a:lnTo>
                  <a:pt x="1980" y="11702"/>
                </a:lnTo>
                <a:lnTo>
                  <a:pt x="2068" y="11790"/>
                </a:lnTo>
                <a:lnTo>
                  <a:pt x="2156" y="11834"/>
                </a:lnTo>
                <a:lnTo>
                  <a:pt x="2376" y="11834"/>
                </a:lnTo>
                <a:lnTo>
                  <a:pt x="2464" y="11746"/>
                </a:lnTo>
                <a:lnTo>
                  <a:pt x="2508" y="11658"/>
                </a:lnTo>
                <a:lnTo>
                  <a:pt x="2552" y="11570"/>
                </a:lnTo>
                <a:lnTo>
                  <a:pt x="2596" y="10954"/>
                </a:lnTo>
                <a:lnTo>
                  <a:pt x="2684" y="10338"/>
                </a:lnTo>
                <a:lnTo>
                  <a:pt x="2860" y="9106"/>
                </a:lnTo>
                <a:lnTo>
                  <a:pt x="3080" y="7831"/>
                </a:lnTo>
                <a:lnTo>
                  <a:pt x="3124" y="7215"/>
                </a:lnTo>
                <a:lnTo>
                  <a:pt x="3212" y="6555"/>
                </a:lnTo>
                <a:lnTo>
                  <a:pt x="3300" y="5587"/>
                </a:lnTo>
                <a:lnTo>
                  <a:pt x="3432" y="4444"/>
                </a:lnTo>
                <a:lnTo>
                  <a:pt x="3784" y="2024"/>
                </a:lnTo>
                <a:lnTo>
                  <a:pt x="3916" y="3432"/>
                </a:lnTo>
                <a:lnTo>
                  <a:pt x="4048" y="4927"/>
                </a:lnTo>
                <a:lnTo>
                  <a:pt x="4180" y="6775"/>
                </a:lnTo>
                <a:lnTo>
                  <a:pt x="4268" y="7699"/>
                </a:lnTo>
                <a:lnTo>
                  <a:pt x="4400" y="8622"/>
                </a:lnTo>
                <a:lnTo>
                  <a:pt x="4532" y="9458"/>
                </a:lnTo>
                <a:lnTo>
                  <a:pt x="4708" y="10294"/>
                </a:lnTo>
                <a:lnTo>
                  <a:pt x="4972" y="11042"/>
                </a:lnTo>
                <a:lnTo>
                  <a:pt x="5236" y="11746"/>
                </a:lnTo>
                <a:lnTo>
                  <a:pt x="5280" y="11834"/>
                </a:lnTo>
                <a:lnTo>
                  <a:pt x="5368" y="11878"/>
                </a:lnTo>
                <a:lnTo>
                  <a:pt x="5456" y="11922"/>
                </a:lnTo>
                <a:lnTo>
                  <a:pt x="5631" y="11922"/>
                </a:lnTo>
                <a:lnTo>
                  <a:pt x="5719" y="11878"/>
                </a:lnTo>
                <a:lnTo>
                  <a:pt x="5763" y="11790"/>
                </a:lnTo>
                <a:lnTo>
                  <a:pt x="5807" y="11702"/>
                </a:lnTo>
                <a:lnTo>
                  <a:pt x="5939" y="11086"/>
                </a:lnTo>
                <a:lnTo>
                  <a:pt x="6027" y="10470"/>
                </a:lnTo>
                <a:lnTo>
                  <a:pt x="6203" y="9194"/>
                </a:lnTo>
                <a:lnTo>
                  <a:pt x="6335" y="8051"/>
                </a:lnTo>
                <a:lnTo>
                  <a:pt x="6511" y="7039"/>
                </a:lnTo>
                <a:lnTo>
                  <a:pt x="6731" y="5983"/>
                </a:lnTo>
                <a:lnTo>
                  <a:pt x="7259" y="3696"/>
                </a:lnTo>
                <a:lnTo>
                  <a:pt x="7391" y="4619"/>
                </a:lnTo>
                <a:lnTo>
                  <a:pt x="7523" y="5543"/>
                </a:lnTo>
                <a:lnTo>
                  <a:pt x="7963" y="7391"/>
                </a:lnTo>
                <a:lnTo>
                  <a:pt x="8447" y="9326"/>
                </a:lnTo>
                <a:lnTo>
                  <a:pt x="9019" y="11306"/>
                </a:lnTo>
                <a:lnTo>
                  <a:pt x="9063" y="11482"/>
                </a:lnTo>
                <a:lnTo>
                  <a:pt x="9107" y="11570"/>
                </a:lnTo>
                <a:lnTo>
                  <a:pt x="9195" y="11658"/>
                </a:lnTo>
                <a:lnTo>
                  <a:pt x="9283" y="11702"/>
                </a:lnTo>
                <a:lnTo>
                  <a:pt x="9370" y="11702"/>
                </a:lnTo>
                <a:lnTo>
                  <a:pt x="9458" y="11658"/>
                </a:lnTo>
                <a:lnTo>
                  <a:pt x="9546" y="11614"/>
                </a:lnTo>
                <a:lnTo>
                  <a:pt x="9590" y="11570"/>
                </a:lnTo>
                <a:lnTo>
                  <a:pt x="9634" y="11438"/>
                </a:lnTo>
                <a:lnTo>
                  <a:pt x="9898" y="10074"/>
                </a:lnTo>
                <a:lnTo>
                  <a:pt x="10074" y="8842"/>
                </a:lnTo>
                <a:lnTo>
                  <a:pt x="10162" y="7611"/>
                </a:lnTo>
                <a:lnTo>
                  <a:pt x="10206" y="6379"/>
                </a:lnTo>
                <a:lnTo>
                  <a:pt x="10294" y="5059"/>
                </a:lnTo>
                <a:lnTo>
                  <a:pt x="10382" y="3564"/>
                </a:lnTo>
                <a:lnTo>
                  <a:pt x="10470" y="2904"/>
                </a:lnTo>
                <a:lnTo>
                  <a:pt x="10690" y="2068"/>
                </a:lnTo>
                <a:lnTo>
                  <a:pt x="10998" y="3740"/>
                </a:lnTo>
                <a:lnTo>
                  <a:pt x="11394" y="5499"/>
                </a:lnTo>
                <a:lnTo>
                  <a:pt x="11834" y="7347"/>
                </a:lnTo>
                <a:lnTo>
                  <a:pt x="12318" y="9150"/>
                </a:lnTo>
                <a:lnTo>
                  <a:pt x="12934" y="11614"/>
                </a:lnTo>
                <a:lnTo>
                  <a:pt x="12978" y="11702"/>
                </a:lnTo>
                <a:lnTo>
                  <a:pt x="13066" y="11790"/>
                </a:lnTo>
                <a:lnTo>
                  <a:pt x="13154" y="11834"/>
                </a:lnTo>
                <a:lnTo>
                  <a:pt x="13329" y="11834"/>
                </a:lnTo>
                <a:lnTo>
                  <a:pt x="13417" y="11790"/>
                </a:lnTo>
                <a:lnTo>
                  <a:pt x="13505" y="11702"/>
                </a:lnTo>
                <a:lnTo>
                  <a:pt x="13549" y="11614"/>
                </a:lnTo>
                <a:lnTo>
                  <a:pt x="13813" y="10294"/>
                </a:lnTo>
                <a:lnTo>
                  <a:pt x="14077" y="8754"/>
                </a:lnTo>
                <a:lnTo>
                  <a:pt x="14561" y="5323"/>
                </a:lnTo>
                <a:lnTo>
                  <a:pt x="14957" y="2464"/>
                </a:lnTo>
                <a:lnTo>
                  <a:pt x="15309" y="3828"/>
                </a:lnTo>
                <a:lnTo>
                  <a:pt x="15705" y="5719"/>
                </a:lnTo>
                <a:lnTo>
                  <a:pt x="15925" y="6775"/>
                </a:lnTo>
                <a:lnTo>
                  <a:pt x="16145" y="7963"/>
                </a:lnTo>
                <a:lnTo>
                  <a:pt x="16145" y="8139"/>
                </a:lnTo>
                <a:lnTo>
                  <a:pt x="16277" y="8930"/>
                </a:lnTo>
                <a:lnTo>
                  <a:pt x="16497" y="9854"/>
                </a:lnTo>
                <a:lnTo>
                  <a:pt x="16585" y="10294"/>
                </a:lnTo>
                <a:lnTo>
                  <a:pt x="16761" y="10778"/>
                </a:lnTo>
                <a:lnTo>
                  <a:pt x="16937" y="11218"/>
                </a:lnTo>
                <a:lnTo>
                  <a:pt x="17156" y="11658"/>
                </a:lnTo>
                <a:lnTo>
                  <a:pt x="17288" y="11790"/>
                </a:lnTo>
                <a:lnTo>
                  <a:pt x="17596" y="11790"/>
                </a:lnTo>
                <a:lnTo>
                  <a:pt x="17684" y="11658"/>
                </a:lnTo>
                <a:lnTo>
                  <a:pt x="17860" y="11262"/>
                </a:lnTo>
                <a:lnTo>
                  <a:pt x="18036" y="10734"/>
                </a:lnTo>
                <a:lnTo>
                  <a:pt x="18256" y="9502"/>
                </a:lnTo>
                <a:lnTo>
                  <a:pt x="18300" y="9370"/>
                </a:lnTo>
                <a:lnTo>
                  <a:pt x="18652" y="7347"/>
                </a:lnTo>
                <a:lnTo>
                  <a:pt x="19136" y="4619"/>
                </a:lnTo>
                <a:lnTo>
                  <a:pt x="19708" y="1628"/>
                </a:lnTo>
                <a:lnTo>
                  <a:pt x="19928" y="2552"/>
                </a:lnTo>
                <a:lnTo>
                  <a:pt x="20148" y="3608"/>
                </a:lnTo>
                <a:lnTo>
                  <a:pt x="20588" y="5983"/>
                </a:lnTo>
                <a:lnTo>
                  <a:pt x="21159" y="9106"/>
                </a:lnTo>
                <a:lnTo>
                  <a:pt x="21467" y="10514"/>
                </a:lnTo>
                <a:lnTo>
                  <a:pt x="21775" y="11746"/>
                </a:lnTo>
                <a:lnTo>
                  <a:pt x="21863" y="11834"/>
                </a:lnTo>
                <a:lnTo>
                  <a:pt x="21907" y="11878"/>
                </a:lnTo>
                <a:lnTo>
                  <a:pt x="22039" y="11922"/>
                </a:lnTo>
                <a:lnTo>
                  <a:pt x="22127" y="11922"/>
                </a:lnTo>
                <a:lnTo>
                  <a:pt x="22259" y="11878"/>
                </a:lnTo>
                <a:lnTo>
                  <a:pt x="22303" y="11834"/>
                </a:lnTo>
                <a:lnTo>
                  <a:pt x="22347" y="11702"/>
                </a:lnTo>
                <a:lnTo>
                  <a:pt x="22391" y="11614"/>
                </a:lnTo>
                <a:lnTo>
                  <a:pt x="22347" y="10822"/>
                </a:lnTo>
                <a:lnTo>
                  <a:pt x="22347" y="10030"/>
                </a:lnTo>
                <a:lnTo>
                  <a:pt x="22391" y="9238"/>
                </a:lnTo>
                <a:lnTo>
                  <a:pt x="22523" y="8446"/>
                </a:lnTo>
                <a:lnTo>
                  <a:pt x="22655" y="7611"/>
                </a:lnTo>
                <a:lnTo>
                  <a:pt x="22831" y="6819"/>
                </a:lnTo>
                <a:lnTo>
                  <a:pt x="23227" y="5235"/>
                </a:lnTo>
                <a:lnTo>
                  <a:pt x="23579" y="3916"/>
                </a:lnTo>
                <a:lnTo>
                  <a:pt x="24019" y="2464"/>
                </a:lnTo>
                <a:lnTo>
                  <a:pt x="24371" y="4839"/>
                </a:lnTo>
                <a:lnTo>
                  <a:pt x="24679" y="6775"/>
                </a:lnTo>
                <a:lnTo>
                  <a:pt x="24986" y="8710"/>
                </a:lnTo>
                <a:lnTo>
                  <a:pt x="25338" y="10426"/>
                </a:lnTo>
                <a:lnTo>
                  <a:pt x="25514" y="11130"/>
                </a:lnTo>
                <a:lnTo>
                  <a:pt x="25690" y="11746"/>
                </a:lnTo>
                <a:lnTo>
                  <a:pt x="25734" y="11878"/>
                </a:lnTo>
                <a:lnTo>
                  <a:pt x="25910" y="11922"/>
                </a:lnTo>
                <a:lnTo>
                  <a:pt x="26042" y="11922"/>
                </a:lnTo>
                <a:lnTo>
                  <a:pt x="26174" y="11834"/>
                </a:lnTo>
                <a:lnTo>
                  <a:pt x="26262" y="11746"/>
                </a:lnTo>
                <a:lnTo>
                  <a:pt x="26350" y="11570"/>
                </a:lnTo>
                <a:lnTo>
                  <a:pt x="26570" y="10910"/>
                </a:lnTo>
                <a:lnTo>
                  <a:pt x="27406" y="7875"/>
                </a:lnTo>
                <a:lnTo>
                  <a:pt x="28198" y="5015"/>
                </a:lnTo>
                <a:lnTo>
                  <a:pt x="28594" y="3564"/>
                </a:lnTo>
                <a:lnTo>
                  <a:pt x="28989" y="2288"/>
                </a:lnTo>
                <a:lnTo>
                  <a:pt x="29517" y="7347"/>
                </a:lnTo>
                <a:lnTo>
                  <a:pt x="29781" y="9986"/>
                </a:lnTo>
                <a:lnTo>
                  <a:pt x="29825" y="11042"/>
                </a:lnTo>
                <a:lnTo>
                  <a:pt x="29869" y="11878"/>
                </a:lnTo>
                <a:lnTo>
                  <a:pt x="29869" y="11966"/>
                </a:lnTo>
                <a:lnTo>
                  <a:pt x="29913" y="12054"/>
                </a:lnTo>
                <a:lnTo>
                  <a:pt x="30001" y="12142"/>
                </a:lnTo>
                <a:lnTo>
                  <a:pt x="30089" y="12186"/>
                </a:lnTo>
                <a:lnTo>
                  <a:pt x="30221" y="12186"/>
                </a:lnTo>
                <a:lnTo>
                  <a:pt x="30309" y="12142"/>
                </a:lnTo>
                <a:lnTo>
                  <a:pt x="30397" y="12098"/>
                </a:lnTo>
                <a:lnTo>
                  <a:pt x="30441" y="12010"/>
                </a:lnTo>
                <a:lnTo>
                  <a:pt x="30617" y="11350"/>
                </a:lnTo>
                <a:lnTo>
                  <a:pt x="30881" y="10250"/>
                </a:lnTo>
                <a:lnTo>
                  <a:pt x="31145" y="9194"/>
                </a:lnTo>
                <a:lnTo>
                  <a:pt x="31189" y="9150"/>
                </a:lnTo>
                <a:lnTo>
                  <a:pt x="31453" y="8359"/>
                </a:lnTo>
                <a:lnTo>
                  <a:pt x="31717" y="7523"/>
                </a:lnTo>
                <a:lnTo>
                  <a:pt x="32157" y="5719"/>
                </a:lnTo>
                <a:lnTo>
                  <a:pt x="32640" y="3828"/>
                </a:lnTo>
                <a:lnTo>
                  <a:pt x="32904" y="2904"/>
                </a:lnTo>
                <a:lnTo>
                  <a:pt x="33212" y="1980"/>
                </a:lnTo>
                <a:lnTo>
                  <a:pt x="33520" y="3388"/>
                </a:lnTo>
                <a:lnTo>
                  <a:pt x="33960" y="5631"/>
                </a:lnTo>
                <a:lnTo>
                  <a:pt x="34136" y="6775"/>
                </a:lnTo>
                <a:lnTo>
                  <a:pt x="34356" y="7875"/>
                </a:lnTo>
                <a:lnTo>
                  <a:pt x="34488" y="8930"/>
                </a:lnTo>
                <a:lnTo>
                  <a:pt x="34576" y="9986"/>
                </a:lnTo>
                <a:lnTo>
                  <a:pt x="34576" y="10954"/>
                </a:lnTo>
                <a:lnTo>
                  <a:pt x="34532" y="11834"/>
                </a:lnTo>
                <a:lnTo>
                  <a:pt x="34576" y="11966"/>
                </a:lnTo>
                <a:lnTo>
                  <a:pt x="34620" y="12054"/>
                </a:lnTo>
                <a:lnTo>
                  <a:pt x="34664" y="12142"/>
                </a:lnTo>
                <a:lnTo>
                  <a:pt x="34796" y="12186"/>
                </a:lnTo>
                <a:lnTo>
                  <a:pt x="34840" y="12186"/>
                </a:lnTo>
                <a:lnTo>
                  <a:pt x="34928" y="12142"/>
                </a:lnTo>
                <a:lnTo>
                  <a:pt x="35016" y="12098"/>
                </a:lnTo>
                <a:lnTo>
                  <a:pt x="35104" y="12054"/>
                </a:lnTo>
                <a:lnTo>
                  <a:pt x="35148" y="11966"/>
                </a:lnTo>
                <a:lnTo>
                  <a:pt x="35500" y="10690"/>
                </a:lnTo>
                <a:lnTo>
                  <a:pt x="35808" y="9326"/>
                </a:lnTo>
                <a:lnTo>
                  <a:pt x="36116" y="7919"/>
                </a:lnTo>
                <a:lnTo>
                  <a:pt x="36336" y="6511"/>
                </a:lnTo>
                <a:lnTo>
                  <a:pt x="36687" y="4532"/>
                </a:lnTo>
                <a:lnTo>
                  <a:pt x="36907" y="3564"/>
                </a:lnTo>
                <a:lnTo>
                  <a:pt x="37083" y="2640"/>
                </a:lnTo>
                <a:lnTo>
                  <a:pt x="37303" y="4224"/>
                </a:lnTo>
                <a:lnTo>
                  <a:pt x="37523" y="5939"/>
                </a:lnTo>
                <a:lnTo>
                  <a:pt x="37963" y="9062"/>
                </a:lnTo>
                <a:lnTo>
                  <a:pt x="38095" y="10514"/>
                </a:lnTo>
                <a:lnTo>
                  <a:pt x="38183" y="11878"/>
                </a:lnTo>
                <a:lnTo>
                  <a:pt x="38227" y="12010"/>
                </a:lnTo>
                <a:lnTo>
                  <a:pt x="38271" y="12098"/>
                </a:lnTo>
                <a:lnTo>
                  <a:pt x="38403" y="12142"/>
                </a:lnTo>
                <a:lnTo>
                  <a:pt x="38491" y="12186"/>
                </a:lnTo>
                <a:lnTo>
                  <a:pt x="38623" y="12142"/>
                </a:lnTo>
                <a:lnTo>
                  <a:pt x="38711" y="12054"/>
                </a:lnTo>
                <a:lnTo>
                  <a:pt x="38755" y="11966"/>
                </a:lnTo>
                <a:lnTo>
                  <a:pt x="38799" y="11878"/>
                </a:lnTo>
                <a:lnTo>
                  <a:pt x="38711" y="10470"/>
                </a:lnTo>
                <a:lnTo>
                  <a:pt x="38535" y="8974"/>
                </a:lnTo>
                <a:lnTo>
                  <a:pt x="38139" y="5851"/>
                </a:lnTo>
                <a:lnTo>
                  <a:pt x="37787" y="3256"/>
                </a:lnTo>
                <a:lnTo>
                  <a:pt x="37655" y="2068"/>
                </a:lnTo>
                <a:lnTo>
                  <a:pt x="37567" y="1012"/>
                </a:lnTo>
                <a:lnTo>
                  <a:pt x="37523" y="880"/>
                </a:lnTo>
                <a:lnTo>
                  <a:pt x="37479" y="792"/>
                </a:lnTo>
                <a:lnTo>
                  <a:pt x="37391" y="748"/>
                </a:lnTo>
                <a:lnTo>
                  <a:pt x="37303" y="705"/>
                </a:lnTo>
                <a:lnTo>
                  <a:pt x="37171" y="705"/>
                </a:lnTo>
                <a:lnTo>
                  <a:pt x="37083" y="748"/>
                </a:lnTo>
                <a:lnTo>
                  <a:pt x="37039" y="836"/>
                </a:lnTo>
                <a:lnTo>
                  <a:pt x="36951" y="924"/>
                </a:lnTo>
                <a:lnTo>
                  <a:pt x="36599" y="2200"/>
                </a:lnTo>
                <a:lnTo>
                  <a:pt x="36292" y="3520"/>
                </a:lnTo>
                <a:lnTo>
                  <a:pt x="36028" y="4971"/>
                </a:lnTo>
                <a:lnTo>
                  <a:pt x="35764" y="6379"/>
                </a:lnTo>
                <a:lnTo>
                  <a:pt x="35456" y="8007"/>
                </a:lnTo>
                <a:lnTo>
                  <a:pt x="35148" y="9634"/>
                </a:lnTo>
                <a:lnTo>
                  <a:pt x="34972" y="8095"/>
                </a:lnTo>
                <a:lnTo>
                  <a:pt x="34708" y="6511"/>
                </a:lnTo>
                <a:lnTo>
                  <a:pt x="34400" y="4883"/>
                </a:lnTo>
                <a:lnTo>
                  <a:pt x="34092" y="3300"/>
                </a:lnTo>
                <a:lnTo>
                  <a:pt x="33608" y="880"/>
                </a:lnTo>
                <a:lnTo>
                  <a:pt x="33564" y="792"/>
                </a:lnTo>
                <a:lnTo>
                  <a:pt x="33520" y="705"/>
                </a:lnTo>
                <a:lnTo>
                  <a:pt x="33432" y="661"/>
                </a:lnTo>
                <a:lnTo>
                  <a:pt x="33344" y="617"/>
                </a:lnTo>
                <a:lnTo>
                  <a:pt x="33256" y="617"/>
                </a:lnTo>
                <a:lnTo>
                  <a:pt x="33168" y="661"/>
                </a:lnTo>
                <a:lnTo>
                  <a:pt x="33080" y="705"/>
                </a:lnTo>
                <a:lnTo>
                  <a:pt x="33036" y="792"/>
                </a:lnTo>
                <a:lnTo>
                  <a:pt x="32596" y="1936"/>
                </a:lnTo>
                <a:lnTo>
                  <a:pt x="32201" y="3168"/>
                </a:lnTo>
                <a:lnTo>
                  <a:pt x="31893" y="4356"/>
                </a:lnTo>
                <a:lnTo>
                  <a:pt x="31585" y="5543"/>
                </a:lnTo>
                <a:lnTo>
                  <a:pt x="31145" y="7303"/>
                </a:lnTo>
                <a:lnTo>
                  <a:pt x="30925" y="8095"/>
                </a:lnTo>
                <a:lnTo>
                  <a:pt x="30661" y="8842"/>
                </a:lnTo>
                <a:lnTo>
                  <a:pt x="30529" y="9194"/>
                </a:lnTo>
                <a:lnTo>
                  <a:pt x="30353" y="9942"/>
                </a:lnTo>
                <a:lnTo>
                  <a:pt x="30177" y="7699"/>
                </a:lnTo>
                <a:lnTo>
                  <a:pt x="29957" y="5367"/>
                </a:lnTo>
                <a:lnTo>
                  <a:pt x="29517" y="1628"/>
                </a:lnTo>
                <a:lnTo>
                  <a:pt x="29473" y="924"/>
                </a:lnTo>
                <a:lnTo>
                  <a:pt x="29429" y="836"/>
                </a:lnTo>
                <a:lnTo>
                  <a:pt x="29385" y="748"/>
                </a:lnTo>
                <a:lnTo>
                  <a:pt x="29253" y="661"/>
                </a:lnTo>
                <a:lnTo>
                  <a:pt x="29121" y="661"/>
                </a:lnTo>
                <a:lnTo>
                  <a:pt x="28945" y="705"/>
                </a:lnTo>
                <a:lnTo>
                  <a:pt x="28901" y="836"/>
                </a:lnTo>
                <a:lnTo>
                  <a:pt x="28374" y="2244"/>
                </a:lnTo>
                <a:lnTo>
                  <a:pt x="27846" y="3960"/>
                </a:lnTo>
                <a:lnTo>
                  <a:pt x="26834" y="7699"/>
                </a:lnTo>
                <a:lnTo>
                  <a:pt x="25998" y="10690"/>
                </a:lnTo>
                <a:lnTo>
                  <a:pt x="25734" y="9414"/>
                </a:lnTo>
                <a:lnTo>
                  <a:pt x="25470" y="7875"/>
                </a:lnTo>
                <a:lnTo>
                  <a:pt x="24986" y="4751"/>
                </a:lnTo>
                <a:lnTo>
                  <a:pt x="24547" y="2200"/>
                </a:lnTo>
                <a:lnTo>
                  <a:pt x="24415" y="1452"/>
                </a:lnTo>
                <a:lnTo>
                  <a:pt x="24283" y="1012"/>
                </a:lnTo>
                <a:lnTo>
                  <a:pt x="24239" y="968"/>
                </a:lnTo>
                <a:lnTo>
                  <a:pt x="24151" y="880"/>
                </a:lnTo>
                <a:lnTo>
                  <a:pt x="24107" y="836"/>
                </a:lnTo>
                <a:lnTo>
                  <a:pt x="23975" y="836"/>
                </a:lnTo>
                <a:lnTo>
                  <a:pt x="23887" y="880"/>
                </a:lnTo>
                <a:lnTo>
                  <a:pt x="23843" y="924"/>
                </a:lnTo>
                <a:lnTo>
                  <a:pt x="23755" y="1012"/>
                </a:lnTo>
                <a:lnTo>
                  <a:pt x="23711" y="1100"/>
                </a:lnTo>
                <a:lnTo>
                  <a:pt x="23359" y="2508"/>
                </a:lnTo>
                <a:lnTo>
                  <a:pt x="23007" y="3784"/>
                </a:lnTo>
                <a:lnTo>
                  <a:pt x="22655" y="5059"/>
                </a:lnTo>
                <a:lnTo>
                  <a:pt x="22391" y="6115"/>
                </a:lnTo>
                <a:lnTo>
                  <a:pt x="22127" y="7127"/>
                </a:lnTo>
                <a:lnTo>
                  <a:pt x="21951" y="8183"/>
                </a:lnTo>
                <a:lnTo>
                  <a:pt x="21819" y="9238"/>
                </a:lnTo>
                <a:lnTo>
                  <a:pt x="21467" y="7611"/>
                </a:lnTo>
                <a:lnTo>
                  <a:pt x="21159" y="5851"/>
                </a:lnTo>
                <a:lnTo>
                  <a:pt x="20764" y="3608"/>
                </a:lnTo>
                <a:lnTo>
                  <a:pt x="20412" y="1980"/>
                </a:lnTo>
                <a:lnTo>
                  <a:pt x="20236" y="1408"/>
                </a:lnTo>
                <a:lnTo>
                  <a:pt x="20104" y="968"/>
                </a:lnTo>
                <a:lnTo>
                  <a:pt x="19972" y="617"/>
                </a:lnTo>
                <a:lnTo>
                  <a:pt x="19796" y="441"/>
                </a:lnTo>
                <a:lnTo>
                  <a:pt x="19664" y="353"/>
                </a:lnTo>
                <a:lnTo>
                  <a:pt x="19532" y="353"/>
                </a:lnTo>
                <a:lnTo>
                  <a:pt x="19400" y="441"/>
                </a:lnTo>
                <a:lnTo>
                  <a:pt x="19312" y="573"/>
                </a:lnTo>
                <a:lnTo>
                  <a:pt x="18916" y="2420"/>
                </a:lnTo>
                <a:lnTo>
                  <a:pt x="18608" y="4092"/>
                </a:lnTo>
                <a:lnTo>
                  <a:pt x="18080" y="7215"/>
                </a:lnTo>
                <a:lnTo>
                  <a:pt x="17684" y="9238"/>
                </a:lnTo>
                <a:lnTo>
                  <a:pt x="17684" y="9414"/>
                </a:lnTo>
                <a:lnTo>
                  <a:pt x="17552" y="10030"/>
                </a:lnTo>
                <a:lnTo>
                  <a:pt x="17420" y="10778"/>
                </a:lnTo>
                <a:lnTo>
                  <a:pt x="17156" y="10074"/>
                </a:lnTo>
                <a:lnTo>
                  <a:pt x="16981" y="9326"/>
                </a:lnTo>
                <a:lnTo>
                  <a:pt x="16849" y="8666"/>
                </a:lnTo>
                <a:lnTo>
                  <a:pt x="16761" y="8051"/>
                </a:lnTo>
                <a:lnTo>
                  <a:pt x="16717" y="7875"/>
                </a:lnTo>
                <a:lnTo>
                  <a:pt x="16541" y="6643"/>
                </a:lnTo>
                <a:lnTo>
                  <a:pt x="16321" y="5587"/>
                </a:lnTo>
                <a:lnTo>
                  <a:pt x="15881" y="3696"/>
                </a:lnTo>
                <a:lnTo>
                  <a:pt x="15485" y="2112"/>
                </a:lnTo>
                <a:lnTo>
                  <a:pt x="15353" y="1320"/>
                </a:lnTo>
                <a:lnTo>
                  <a:pt x="15265" y="529"/>
                </a:lnTo>
                <a:lnTo>
                  <a:pt x="15221" y="441"/>
                </a:lnTo>
                <a:lnTo>
                  <a:pt x="15177" y="353"/>
                </a:lnTo>
                <a:lnTo>
                  <a:pt x="15089" y="309"/>
                </a:lnTo>
                <a:lnTo>
                  <a:pt x="14957" y="265"/>
                </a:lnTo>
                <a:lnTo>
                  <a:pt x="14869" y="309"/>
                </a:lnTo>
                <a:lnTo>
                  <a:pt x="14781" y="353"/>
                </a:lnTo>
                <a:lnTo>
                  <a:pt x="14693" y="441"/>
                </a:lnTo>
                <a:lnTo>
                  <a:pt x="14649" y="529"/>
                </a:lnTo>
                <a:lnTo>
                  <a:pt x="14297" y="2860"/>
                </a:lnTo>
                <a:lnTo>
                  <a:pt x="13945" y="5279"/>
                </a:lnTo>
                <a:lnTo>
                  <a:pt x="13593" y="7875"/>
                </a:lnTo>
                <a:lnTo>
                  <a:pt x="13198" y="10206"/>
                </a:lnTo>
                <a:lnTo>
                  <a:pt x="12890" y="8974"/>
                </a:lnTo>
                <a:lnTo>
                  <a:pt x="12318" y="6731"/>
                </a:lnTo>
                <a:lnTo>
                  <a:pt x="11746" y="4488"/>
                </a:lnTo>
                <a:lnTo>
                  <a:pt x="11526" y="3388"/>
                </a:lnTo>
                <a:lnTo>
                  <a:pt x="11350" y="2376"/>
                </a:lnTo>
                <a:lnTo>
                  <a:pt x="11174" y="1408"/>
                </a:lnTo>
                <a:lnTo>
                  <a:pt x="11086" y="529"/>
                </a:lnTo>
                <a:lnTo>
                  <a:pt x="11086" y="397"/>
                </a:lnTo>
                <a:lnTo>
                  <a:pt x="10998" y="353"/>
                </a:lnTo>
                <a:lnTo>
                  <a:pt x="10954" y="265"/>
                </a:lnTo>
                <a:lnTo>
                  <a:pt x="10822" y="221"/>
                </a:lnTo>
                <a:lnTo>
                  <a:pt x="10734" y="265"/>
                </a:lnTo>
                <a:lnTo>
                  <a:pt x="10646" y="265"/>
                </a:lnTo>
                <a:lnTo>
                  <a:pt x="10558" y="353"/>
                </a:lnTo>
                <a:lnTo>
                  <a:pt x="10514" y="441"/>
                </a:lnTo>
                <a:lnTo>
                  <a:pt x="10294" y="1188"/>
                </a:lnTo>
                <a:lnTo>
                  <a:pt x="10074" y="2068"/>
                </a:lnTo>
                <a:lnTo>
                  <a:pt x="9898" y="2860"/>
                </a:lnTo>
                <a:lnTo>
                  <a:pt x="9810" y="3520"/>
                </a:lnTo>
                <a:lnTo>
                  <a:pt x="9678" y="5015"/>
                </a:lnTo>
                <a:lnTo>
                  <a:pt x="9634" y="6335"/>
                </a:lnTo>
                <a:lnTo>
                  <a:pt x="9502" y="8227"/>
                </a:lnTo>
                <a:lnTo>
                  <a:pt x="9414" y="9106"/>
                </a:lnTo>
                <a:lnTo>
                  <a:pt x="9283" y="10074"/>
                </a:lnTo>
                <a:lnTo>
                  <a:pt x="8623" y="7655"/>
                </a:lnTo>
                <a:lnTo>
                  <a:pt x="8359" y="6511"/>
                </a:lnTo>
                <a:lnTo>
                  <a:pt x="8139" y="5367"/>
                </a:lnTo>
                <a:lnTo>
                  <a:pt x="7919" y="4224"/>
                </a:lnTo>
                <a:lnTo>
                  <a:pt x="7787" y="3080"/>
                </a:lnTo>
                <a:lnTo>
                  <a:pt x="7655" y="1892"/>
                </a:lnTo>
                <a:lnTo>
                  <a:pt x="7655" y="661"/>
                </a:lnTo>
                <a:lnTo>
                  <a:pt x="7611" y="573"/>
                </a:lnTo>
                <a:lnTo>
                  <a:pt x="7567" y="441"/>
                </a:lnTo>
                <a:lnTo>
                  <a:pt x="7479" y="397"/>
                </a:lnTo>
                <a:lnTo>
                  <a:pt x="7347" y="353"/>
                </a:lnTo>
                <a:lnTo>
                  <a:pt x="7215" y="397"/>
                </a:lnTo>
                <a:lnTo>
                  <a:pt x="7127" y="441"/>
                </a:lnTo>
                <a:lnTo>
                  <a:pt x="7083" y="529"/>
                </a:lnTo>
                <a:lnTo>
                  <a:pt x="7039" y="661"/>
                </a:lnTo>
                <a:lnTo>
                  <a:pt x="6995" y="1232"/>
                </a:lnTo>
                <a:lnTo>
                  <a:pt x="6951" y="1848"/>
                </a:lnTo>
                <a:lnTo>
                  <a:pt x="6731" y="3168"/>
                </a:lnTo>
                <a:lnTo>
                  <a:pt x="6467" y="4532"/>
                </a:lnTo>
                <a:lnTo>
                  <a:pt x="6159" y="5851"/>
                </a:lnTo>
                <a:lnTo>
                  <a:pt x="5895" y="6907"/>
                </a:lnTo>
                <a:lnTo>
                  <a:pt x="5719" y="7963"/>
                </a:lnTo>
                <a:lnTo>
                  <a:pt x="5587" y="9106"/>
                </a:lnTo>
                <a:lnTo>
                  <a:pt x="5412" y="10514"/>
                </a:lnTo>
                <a:lnTo>
                  <a:pt x="5236" y="9898"/>
                </a:lnTo>
                <a:lnTo>
                  <a:pt x="5104" y="9238"/>
                </a:lnTo>
                <a:lnTo>
                  <a:pt x="4884" y="7875"/>
                </a:lnTo>
                <a:lnTo>
                  <a:pt x="4752" y="6379"/>
                </a:lnTo>
                <a:lnTo>
                  <a:pt x="4664" y="4883"/>
                </a:lnTo>
                <a:lnTo>
                  <a:pt x="4532" y="3564"/>
                </a:lnTo>
                <a:lnTo>
                  <a:pt x="4444" y="2332"/>
                </a:lnTo>
                <a:lnTo>
                  <a:pt x="4268" y="1232"/>
                </a:lnTo>
                <a:lnTo>
                  <a:pt x="4048" y="221"/>
                </a:lnTo>
                <a:lnTo>
                  <a:pt x="4004" y="133"/>
                </a:lnTo>
                <a:lnTo>
                  <a:pt x="3960" y="45"/>
                </a:lnTo>
                <a:lnTo>
                  <a:pt x="38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6" name="Google Shape;226;p7"/>
          <p:cNvSpPr/>
          <p:nvPr/>
        </p:nvSpPr>
        <p:spPr>
          <a:xfrm>
            <a:off x="-1427501" y="1661852"/>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8003193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7026033" y="1723967"/>
            <a:ext cx="4394400" cy="3416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spTree>
    <p:extLst>
      <p:ext uri="{BB962C8B-B14F-4D97-AF65-F5344CB8AC3E}">
        <p14:creationId xmlns:p14="http://schemas.microsoft.com/office/powerpoint/2010/main" val="1646771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9"/>
        <p:cNvGrpSpPr/>
        <p:nvPr/>
      </p:nvGrpSpPr>
      <p:grpSpPr>
        <a:xfrm>
          <a:off x="0" y="0"/>
          <a:ext cx="0" cy="0"/>
          <a:chOff x="0" y="0"/>
          <a:chExt cx="0" cy="0"/>
        </a:xfrm>
      </p:grpSpPr>
      <p:sp>
        <p:nvSpPr>
          <p:cNvPr id="230" name="Google Shape;230;p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1" name="Google Shape;231;p9"/>
          <p:cNvSpPr txBox="1">
            <a:spLocks noGrp="1"/>
          </p:cNvSpPr>
          <p:nvPr>
            <p:ph type="title"/>
          </p:nvPr>
        </p:nvSpPr>
        <p:spPr>
          <a:xfrm>
            <a:off x="6019717" y="1867717"/>
            <a:ext cx="5371600" cy="1417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9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232" name="Google Shape;232;p9"/>
          <p:cNvSpPr txBox="1">
            <a:spLocks noGrp="1"/>
          </p:cNvSpPr>
          <p:nvPr>
            <p:ph type="subTitle" idx="1"/>
          </p:nvPr>
        </p:nvSpPr>
        <p:spPr>
          <a:xfrm>
            <a:off x="6019717" y="3208084"/>
            <a:ext cx="4805600" cy="176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233" name="Google Shape;233;p9"/>
          <p:cNvGrpSpPr/>
          <p:nvPr/>
        </p:nvGrpSpPr>
        <p:grpSpPr>
          <a:xfrm>
            <a:off x="10825333" y="5101121"/>
            <a:ext cx="2357968" cy="683489"/>
            <a:chOff x="1432400" y="3472775"/>
            <a:chExt cx="910600" cy="263950"/>
          </a:xfrm>
        </p:grpSpPr>
        <p:sp>
          <p:nvSpPr>
            <p:cNvPr id="234" name="Google Shape;234;p9"/>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9"/>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9"/>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9"/>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9"/>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9"/>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9"/>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9"/>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9"/>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9"/>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9"/>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9"/>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9"/>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9"/>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9"/>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9"/>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9"/>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51" name="Google Shape;251;p9"/>
          <p:cNvGrpSpPr/>
          <p:nvPr/>
        </p:nvGrpSpPr>
        <p:grpSpPr>
          <a:xfrm>
            <a:off x="6212100" y="877454"/>
            <a:ext cx="2357968" cy="683489"/>
            <a:chOff x="1432400" y="3472775"/>
            <a:chExt cx="910600" cy="263950"/>
          </a:xfrm>
        </p:grpSpPr>
        <p:sp>
          <p:nvSpPr>
            <p:cNvPr id="252" name="Google Shape;252;p9"/>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9"/>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9"/>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9"/>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9"/>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9"/>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9"/>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9"/>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9"/>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9"/>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9"/>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9"/>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9"/>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9"/>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9"/>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9"/>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9"/>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0565596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9"/>
        <p:cNvGrpSpPr/>
        <p:nvPr/>
      </p:nvGrpSpPr>
      <p:grpSpPr>
        <a:xfrm>
          <a:off x="0" y="0"/>
          <a:ext cx="0" cy="0"/>
          <a:chOff x="0" y="0"/>
          <a:chExt cx="0" cy="0"/>
        </a:xfrm>
      </p:grpSpPr>
      <p:sp>
        <p:nvSpPr>
          <p:cNvPr id="270" name="Google Shape;270;p1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1" name="Google Shape;271;p10"/>
          <p:cNvSpPr txBox="1">
            <a:spLocks noGrp="1"/>
          </p:cNvSpPr>
          <p:nvPr>
            <p:ph type="title"/>
          </p:nvPr>
        </p:nvSpPr>
        <p:spPr>
          <a:xfrm>
            <a:off x="2755600" y="1368667"/>
            <a:ext cx="6680800" cy="42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133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grpSp>
        <p:nvGrpSpPr>
          <p:cNvPr id="272" name="Google Shape;272;p10"/>
          <p:cNvGrpSpPr/>
          <p:nvPr/>
        </p:nvGrpSpPr>
        <p:grpSpPr>
          <a:xfrm>
            <a:off x="5070003" y="-925367"/>
            <a:ext cx="2051933" cy="2051933"/>
            <a:chOff x="1395025" y="1326150"/>
            <a:chExt cx="902875" cy="902875"/>
          </a:xfrm>
        </p:grpSpPr>
        <p:sp>
          <p:nvSpPr>
            <p:cNvPr id="273" name="Google Shape;273;p10"/>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0"/>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0"/>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0"/>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0"/>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0"/>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0"/>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0"/>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0"/>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0"/>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0"/>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0"/>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9" name="Google Shape;289;p10"/>
          <p:cNvGrpSpPr/>
          <p:nvPr/>
        </p:nvGrpSpPr>
        <p:grpSpPr>
          <a:xfrm rot="5400000">
            <a:off x="5588055" y="5353750"/>
            <a:ext cx="1015868" cy="2609305"/>
            <a:chOff x="255700" y="1352525"/>
            <a:chExt cx="351950" cy="904000"/>
          </a:xfrm>
        </p:grpSpPr>
        <p:sp>
          <p:nvSpPr>
            <p:cNvPr id="290" name="Google Shape;290;p10"/>
            <p:cNvSpPr/>
            <p:nvPr/>
          </p:nvSpPr>
          <p:spPr>
            <a:xfrm>
              <a:off x="415175" y="1353625"/>
              <a:ext cx="63800" cy="901800"/>
            </a:xfrm>
            <a:custGeom>
              <a:avLst/>
              <a:gdLst/>
              <a:ahLst/>
              <a:cxnLst/>
              <a:rect l="l" t="t" r="r" b="b"/>
              <a:pathLst>
                <a:path w="2552" h="36072" extrusionOk="0">
                  <a:moveTo>
                    <a:pt x="1936" y="1"/>
                  </a:moveTo>
                  <a:lnTo>
                    <a:pt x="1936" y="2156"/>
                  </a:lnTo>
                  <a:lnTo>
                    <a:pt x="1848" y="4312"/>
                  </a:lnTo>
                  <a:lnTo>
                    <a:pt x="1716" y="6731"/>
                  </a:lnTo>
                  <a:lnTo>
                    <a:pt x="1540" y="8842"/>
                  </a:lnTo>
                  <a:lnTo>
                    <a:pt x="1188" y="12361"/>
                  </a:lnTo>
                  <a:lnTo>
                    <a:pt x="924" y="14605"/>
                  </a:lnTo>
                  <a:lnTo>
                    <a:pt x="748" y="16188"/>
                  </a:lnTo>
                  <a:lnTo>
                    <a:pt x="572" y="18388"/>
                  </a:lnTo>
                  <a:lnTo>
                    <a:pt x="484" y="20279"/>
                  </a:lnTo>
                  <a:lnTo>
                    <a:pt x="440" y="21775"/>
                  </a:lnTo>
                  <a:lnTo>
                    <a:pt x="440" y="22963"/>
                  </a:lnTo>
                  <a:lnTo>
                    <a:pt x="440" y="23095"/>
                  </a:lnTo>
                  <a:lnTo>
                    <a:pt x="396" y="25866"/>
                  </a:lnTo>
                  <a:lnTo>
                    <a:pt x="308" y="28945"/>
                  </a:lnTo>
                  <a:lnTo>
                    <a:pt x="176" y="32332"/>
                  </a:lnTo>
                  <a:lnTo>
                    <a:pt x="0" y="36027"/>
                  </a:lnTo>
                  <a:lnTo>
                    <a:pt x="616" y="36071"/>
                  </a:lnTo>
                  <a:lnTo>
                    <a:pt x="792" y="32376"/>
                  </a:lnTo>
                  <a:lnTo>
                    <a:pt x="880" y="28945"/>
                  </a:lnTo>
                  <a:lnTo>
                    <a:pt x="968" y="25866"/>
                  </a:lnTo>
                  <a:lnTo>
                    <a:pt x="1056" y="23095"/>
                  </a:lnTo>
                  <a:lnTo>
                    <a:pt x="1056" y="22963"/>
                  </a:lnTo>
                  <a:lnTo>
                    <a:pt x="1056" y="21819"/>
                  </a:lnTo>
                  <a:lnTo>
                    <a:pt x="1100" y="20279"/>
                  </a:lnTo>
                  <a:lnTo>
                    <a:pt x="1188" y="18432"/>
                  </a:lnTo>
                  <a:lnTo>
                    <a:pt x="1364" y="16232"/>
                  </a:lnTo>
                  <a:lnTo>
                    <a:pt x="1540" y="14649"/>
                  </a:lnTo>
                  <a:lnTo>
                    <a:pt x="1804" y="12405"/>
                  </a:lnTo>
                  <a:lnTo>
                    <a:pt x="2156" y="8930"/>
                  </a:lnTo>
                  <a:lnTo>
                    <a:pt x="2288" y="6775"/>
                  </a:lnTo>
                  <a:lnTo>
                    <a:pt x="2464" y="4356"/>
                  </a:lnTo>
                  <a:lnTo>
                    <a:pt x="2508" y="2200"/>
                  </a:lnTo>
                  <a:lnTo>
                    <a:pt x="25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463550" y="1352525"/>
              <a:ext cx="75900" cy="902900"/>
            </a:xfrm>
            <a:custGeom>
              <a:avLst/>
              <a:gdLst/>
              <a:ahLst/>
              <a:cxnLst/>
              <a:rect l="l" t="t" r="r" b="b"/>
              <a:pathLst>
                <a:path w="3036" h="36116" extrusionOk="0">
                  <a:moveTo>
                    <a:pt x="1936" y="1"/>
                  </a:moveTo>
                  <a:lnTo>
                    <a:pt x="1320" y="133"/>
                  </a:lnTo>
                  <a:lnTo>
                    <a:pt x="1628" y="1628"/>
                  </a:lnTo>
                  <a:lnTo>
                    <a:pt x="1892" y="3168"/>
                  </a:lnTo>
                  <a:lnTo>
                    <a:pt x="2068" y="4707"/>
                  </a:lnTo>
                  <a:lnTo>
                    <a:pt x="2244" y="6247"/>
                  </a:lnTo>
                  <a:lnTo>
                    <a:pt x="2376" y="7787"/>
                  </a:lnTo>
                  <a:lnTo>
                    <a:pt x="2420" y="9326"/>
                  </a:lnTo>
                  <a:lnTo>
                    <a:pt x="2420" y="10866"/>
                  </a:lnTo>
                  <a:lnTo>
                    <a:pt x="2420" y="12405"/>
                  </a:lnTo>
                  <a:lnTo>
                    <a:pt x="2332" y="14033"/>
                  </a:lnTo>
                  <a:lnTo>
                    <a:pt x="2200" y="15573"/>
                  </a:lnTo>
                  <a:lnTo>
                    <a:pt x="1980" y="17112"/>
                  </a:lnTo>
                  <a:lnTo>
                    <a:pt x="1760" y="18828"/>
                  </a:lnTo>
                  <a:lnTo>
                    <a:pt x="1452" y="21423"/>
                  </a:lnTo>
                  <a:lnTo>
                    <a:pt x="1012" y="25030"/>
                  </a:lnTo>
                  <a:lnTo>
                    <a:pt x="617" y="28681"/>
                  </a:lnTo>
                  <a:lnTo>
                    <a:pt x="309" y="32376"/>
                  </a:lnTo>
                  <a:lnTo>
                    <a:pt x="1" y="36071"/>
                  </a:lnTo>
                  <a:lnTo>
                    <a:pt x="617" y="36115"/>
                  </a:lnTo>
                  <a:lnTo>
                    <a:pt x="880" y="32420"/>
                  </a:lnTo>
                  <a:lnTo>
                    <a:pt x="1232" y="28725"/>
                  </a:lnTo>
                  <a:lnTo>
                    <a:pt x="1584" y="25074"/>
                  </a:lnTo>
                  <a:lnTo>
                    <a:pt x="2024" y="21511"/>
                  </a:lnTo>
                  <a:lnTo>
                    <a:pt x="2376" y="18916"/>
                  </a:lnTo>
                  <a:lnTo>
                    <a:pt x="2596" y="17156"/>
                  </a:lnTo>
                  <a:lnTo>
                    <a:pt x="2772" y="15617"/>
                  </a:lnTo>
                  <a:lnTo>
                    <a:pt x="2904" y="14077"/>
                  </a:lnTo>
                  <a:lnTo>
                    <a:pt x="2992" y="12449"/>
                  </a:lnTo>
                  <a:lnTo>
                    <a:pt x="3036" y="10866"/>
                  </a:lnTo>
                  <a:lnTo>
                    <a:pt x="3036" y="9326"/>
                  </a:lnTo>
                  <a:lnTo>
                    <a:pt x="2948" y="7743"/>
                  </a:lnTo>
                  <a:lnTo>
                    <a:pt x="2860" y="6203"/>
                  </a:lnTo>
                  <a:lnTo>
                    <a:pt x="2684" y="4620"/>
                  </a:lnTo>
                  <a:lnTo>
                    <a:pt x="2464" y="3080"/>
                  </a:lnTo>
                  <a:lnTo>
                    <a:pt x="2200" y="1540"/>
                  </a:lnTo>
                  <a:lnTo>
                    <a:pt x="19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544925" y="1353625"/>
              <a:ext cx="62725" cy="901800"/>
            </a:xfrm>
            <a:custGeom>
              <a:avLst/>
              <a:gdLst/>
              <a:ahLst/>
              <a:cxnLst/>
              <a:rect l="l" t="t" r="r" b="b"/>
              <a:pathLst>
                <a:path w="2509" h="36072" extrusionOk="0">
                  <a:moveTo>
                    <a:pt x="441" y="1"/>
                  </a:moveTo>
                  <a:lnTo>
                    <a:pt x="353" y="1056"/>
                  </a:lnTo>
                  <a:lnTo>
                    <a:pt x="265" y="2112"/>
                  </a:lnTo>
                  <a:lnTo>
                    <a:pt x="221" y="3168"/>
                  </a:lnTo>
                  <a:lnTo>
                    <a:pt x="265" y="4224"/>
                  </a:lnTo>
                  <a:lnTo>
                    <a:pt x="309" y="5279"/>
                  </a:lnTo>
                  <a:lnTo>
                    <a:pt x="397" y="6291"/>
                  </a:lnTo>
                  <a:lnTo>
                    <a:pt x="529" y="7303"/>
                  </a:lnTo>
                  <a:lnTo>
                    <a:pt x="661" y="8315"/>
                  </a:lnTo>
                  <a:lnTo>
                    <a:pt x="837" y="9150"/>
                  </a:lnTo>
                  <a:lnTo>
                    <a:pt x="1013" y="9898"/>
                  </a:lnTo>
                  <a:lnTo>
                    <a:pt x="1364" y="11130"/>
                  </a:lnTo>
                  <a:lnTo>
                    <a:pt x="1628" y="12098"/>
                  </a:lnTo>
                  <a:lnTo>
                    <a:pt x="1804" y="13021"/>
                  </a:lnTo>
                  <a:lnTo>
                    <a:pt x="1892" y="13461"/>
                  </a:lnTo>
                  <a:lnTo>
                    <a:pt x="1892" y="13989"/>
                  </a:lnTo>
                  <a:lnTo>
                    <a:pt x="1892" y="14517"/>
                  </a:lnTo>
                  <a:lnTo>
                    <a:pt x="1848" y="15089"/>
                  </a:lnTo>
                  <a:lnTo>
                    <a:pt x="1804" y="15705"/>
                  </a:lnTo>
                  <a:lnTo>
                    <a:pt x="1672" y="16232"/>
                  </a:lnTo>
                  <a:lnTo>
                    <a:pt x="1452" y="17244"/>
                  </a:lnTo>
                  <a:lnTo>
                    <a:pt x="1101" y="18608"/>
                  </a:lnTo>
                  <a:lnTo>
                    <a:pt x="925" y="19532"/>
                  </a:lnTo>
                  <a:lnTo>
                    <a:pt x="793" y="20587"/>
                  </a:lnTo>
                  <a:lnTo>
                    <a:pt x="661" y="21863"/>
                  </a:lnTo>
                  <a:lnTo>
                    <a:pt x="573" y="22963"/>
                  </a:lnTo>
                  <a:lnTo>
                    <a:pt x="573" y="24634"/>
                  </a:lnTo>
                  <a:lnTo>
                    <a:pt x="573" y="24766"/>
                  </a:lnTo>
                  <a:lnTo>
                    <a:pt x="529" y="27230"/>
                  </a:lnTo>
                  <a:lnTo>
                    <a:pt x="441" y="29957"/>
                  </a:lnTo>
                  <a:lnTo>
                    <a:pt x="265" y="32904"/>
                  </a:lnTo>
                  <a:lnTo>
                    <a:pt x="1" y="36027"/>
                  </a:lnTo>
                  <a:lnTo>
                    <a:pt x="617" y="36071"/>
                  </a:lnTo>
                  <a:lnTo>
                    <a:pt x="837" y="32948"/>
                  </a:lnTo>
                  <a:lnTo>
                    <a:pt x="1013" y="30001"/>
                  </a:lnTo>
                  <a:lnTo>
                    <a:pt x="1145" y="27274"/>
                  </a:lnTo>
                  <a:lnTo>
                    <a:pt x="1145" y="24766"/>
                  </a:lnTo>
                  <a:lnTo>
                    <a:pt x="1145" y="24634"/>
                  </a:lnTo>
                  <a:lnTo>
                    <a:pt x="1189" y="23007"/>
                  </a:lnTo>
                  <a:lnTo>
                    <a:pt x="1233" y="21907"/>
                  </a:lnTo>
                  <a:lnTo>
                    <a:pt x="1364" y="20675"/>
                  </a:lnTo>
                  <a:lnTo>
                    <a:pt x="1540" y="19620"/>
                  </a:lnTo>
                  <a:lnTo>
                    <a:pt x="1672" y="18740"/>
                  </a:lnTo>
                  <a:lnTo>
                    <a:pt x="2024" y="17376"/>
                  </a:lnTo>
                  <a:lnTo>
                    <a:pt x="2288" y="16364"/>
                  </a:lnTo>
                  <a:lnTo>
                    <a:pt x="2376" y="15793"/>
                  </a:lnTo>
                  <a:lnTo>
                    <a:pt x="2464" y="15177"/>
                  </a:lnTo>
                  <a:lnTo>
                    <a:pt x="2508" y="14517"/>
                  </a:lnTo>
                  <a:lnTo>
                    <a:pt x="2508" y="13945"/>
                  </a:lnTo>
                  <a:lnTo>
                    <a:pt x="2464" y="13417"/>
                  </a:lnTo>
                  <a:lnTo>
                    <a:pt x="2420" y="12933"/>
                  </a:lnTo>
                  <a:lnTo>
                    <a:pt x="2200" y="11966"/>
                  </a:lnTo>
                  <a:lnTo>
                    <a:pt x="1936" y="10998"/>
                  </a:lnTo>
                  <a:lnTo>
                    <a:pt x="1584" y="9722"/>
                  </a:lnTo>
                  <a:lnTo>
                    <a:pt x="1452" y="9018"/>
                  </a:lnTo>
                  <a:lnTo>
                    <a:pt x="1276" y="8227"/>
                  </a:lnTo>
                  <a:lnTo>
                    <a:pt x="1101" y="7215"/>
                  </a:lnTo>
                  <a:lnTo>
                    <a:pt x="969" y="6247"/>
                  </a:lnTo>
                  <a:lnTo>
                    <a:pt x="881" y="5235"/>
                  </a:lnTo>
                  <a:lnTo>
                    <a:pt x="837" y="4224"/>
                  </a:lnTo>
                  <a:lnTo>
                    <a:pt x="837" y="3168"/>
                  </a:lnTo>
                  <a:lnTo>
                    <a:pt x="881" y="2156"/>
                  </a:lnTo>
                  <a:lnTo>
                    <a:pt x="925" y="1100"/>
                  </a:lnTo>
                  <a:lnTo>
                    <a:pt x="105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359075" y="1352525"/>
              <a:ext cx="56125" cy="904000"/>
            </a:xfrm>
            <a:custGeom>
              <a:avLst/>
              <a:gdLst/>
              <a:ahLst/>
              <a:cxnLst/>
              <a:rect l="l" t="t" r="r" b="b"/>
              <a:pathLst>
                <a:path w="2245" h="36160" extrusionOk="0">
                  <a:moveTo>
                    <a:pt x="1628" y="1"/>
                  </a:moveTo>
                  <a:lnTo>
                    <a:pt x="1408" y="1364"/>
                  </a:lnTo>
                  <a:lnTo>
                    <a:pt x="1188" y="2772"/>
                  </a:lnTo>
                  <a:lnTo>
                    <a:pt x="1012" y="4136"/>
                  </a:lnTo>
                  <a:lnTo>
                    <a:pt x="881" y="5543"/>
                  </a:lnTo>
                  <a:lnTo>
                    <a:pt x="793" y="6599"/>
                  </a:lnTo>
                  <a:lnTo>
                    <a:pt x="793" y="7523"/>
                  </a:lnTo>
                  <a:lnTo>
                    <a:pt x="793" y="9194"/>
                  </a:lnTo>
                  <a:lnTo>
                    <a:pt x="793" y="10734"/>
                  </a:lnTo>
                  <a:lnTo>
                    <a:pt x="749" y="12933"/>
                  </a:lnTo>
                  <a:lnTo>
                    <a:pt x="705" y="15265"/>
                  </a:lnTo>
                  <a:lnTo>
                    <a:pt x="573" y="16892"/>
                  </a:lnTo>
                  <a:lnTo>
                    <a:pt x="485" y="18652"/>
                  </a:lnTo>
                  <a:lnTo>
                    <a:pt x="441" y="19752"/>
                  </a:lnTo>
                  <a:lnTo>
                    <a:pt x="441" y="21071"/>
                  </a:lnTo>
                  <a:lnTo>
                    <a:pt x="485" y="23007"/>
                  </a:lnTo>
                  <a:lnTo>
                    <a:pt x="573" y="25778"/>
                  </a:lnTo>
                  <a:lnTo>
                    <a:pt x="617" y="27318"/>
                  </a:lnTo>
                  <a:lnTo>
                    <a:pt x="661" y="28901"/>
                  </a:lnTo>
                  <a:lnTo>
                    <a:pt x="661" y="30221"/>
                  </a:lnTo>
                  <a:lnTo>
                    <a:pt x="661" y="31409"/>
                  </a:lnTo>
                  <a:lnTo>
                    <a:pt x="573" y="32640"/>
                  </a:lnTo>
                  <a:lnTo>
                    <a:pt x="353" y="34356"/>
                  </a:lnTo>
                  <a:lnTo>
                    <a:pt x="1" y="36027"/>
                  </a:lnTo>
                  <a:lnTo>
                    <a:pt x="617" y="36159"/>
                  </a:lnTo>
                  <a:lnTo>
                    <a:pt x="925" y="34444"/>
                  </a:lnTo>
                  <a:lnTo>
                    <a:pt x="1144" y="32684"/>
                  </a:lnTo>
                  <a:lnTo>
                    <a:pt x="1232" y="31453"/>
                  </a:lnTo>
                  <a:lnTo>
                    <a:pt x="1276" y="30265"/>
                  </a:lnTo>
                  <a:lnTo>
                    <a:pt x="1232" y="28901"/>
                  </a:lnTo>
                  <a:lnTo>
                    <a:pt x="1188" y="27318"/>
                  </a:lnTo>
                  <a:lnTo>
                    <a:pt x="1144" y="25734"/>
                  </a:lnTo>
                  <a:lnTo>
                    <a:pt x="1056" y="23007"/>
                  </a:lnTo>
                  <a:lnTo>
                    <a:pt x="1056" y="21071"/>
                  </a:lnTo>
                  <a:lnTo>
                    <a:pt x="1056" y="19752"/>
                  </a:lnTo>
                  <a:lnTo>
                    <a:pt x="1100" y="18696"/>
                  </a:lnTo>
                  <a:lnTo>
                    <a:pt x="1188" y="16936"/>
                  </a:lnTo>
                  <a:lnTo>
                    <a:pt x="1276" y="15265"/>
                  </a:lnTo>
                  <a:lnTo>
                    <a:pt x="1364" y="12933"/>
                  </a:lnTo>
                  <a:lnTo>
                    <a:pt x="1408" y="10734"/>
                  </a:lnTo>
                  <a:lnTo>
                    <a:pt x="1364" y="9194"/>
                  </a:lnTo>
                  <a:lnTo>
                    <a:pt x="1364" y="7523"/>
                  </a:lnTo>
                  <a:lnTo>
                    <a:pt x="1408" y="6643"/>
                  </a:lnTo>
                  <a:lnTo>
                    <a:pt x="1496" y="5587"/>
                  </a:lnTo>
                  <a:lnTo>
                    <a:pt x="1628" y="4224"/>
                  </a:lnTo>
                  <a:lnTo>
                    <a:pt x="1760" y="2816"/>
                  </a:lnTo>
                  <a:lnTo>
                    <a:pt x="1980" y="1452"/>
                  </a:lnTo>
                  <a:lnTo>
                    <a:pt x="2244" y="133"/>
                  </a:lnTo>
                  <a:lnTo>
                    <a:pt x="1628"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311800" y="1353625"/>
              <a:ext cx="42900" cy="901800"/>
            </a:xfrm>
            <a:custGeom>
              <a:avLst/>
              <a:gdLst/>
              <a:ahLst/>
              <a:cxnLst/>
              <a:rect l="l" t="t" r="r" b="b"/>
              <a:pathLst>
                <a:path w="1716" h="36072" extrusionOk="0">
                  <a:moveTo>
                    <a:pt x="1100" y="1"/>
                  </a:moveTo>
                  <a:lnTo>
                    <a:pt x="1100" y="4707"/>
                  </a:lnTo>
                  <a:lnTo>
                    <a:pt x="1100" y="8754"/>
                  </a:lnTo>
                  <a:lnTo>
                    <a:pt x="1056" y="10162"/>
                  </a:lnTo>
                  <a:lnTo>
                    <a:pt x="1012" y="11394"/>
                  </a:lnTo>
                  <a:lnTo>
                    <a:pt x="880" y="12889"/>
                  </a:lnTo>
                  <a:lnTo>
                    <a:pt x="748" y="14033"/>
                  </a:lnTo>
                  <a:lnTo>
                    <a:pt x="616" y="14913"/>
                  </a:lnTo>
                  <a:lnTo>
                    <a:pt x="484" y="15661"/>
                  </a:lnTo>
                  <a:lnTo>
                    <a:pt x="352" y="16320"/>
                  </a:lnTo>
                  <a:lnTo>
                    <a:pt x="220" y="17068"/>
                  </a:lnTo>
                  <a:lnTo>
                    <a:pt x="88" y="17948"/>
                  </a:lnTo>
                  <a:lnTo>
                    <a:pt x="44" y="19048"/>
                  </a:lnTo>
                  <a:lnTo>
                    <a:pt x="0" y="20675"/>
                  </a:lnTo>
                  <a:lnTo>
                    <a:pt x="44" y="22039"/>
                  </a:lnTo>
                  <a:lnTo>
                    <a:pt x="132" y="23271"/>
                  </a:lnTo>
                  <a:lnTo>
                    <a:pt x="264" y="24502"/>
                  </a:lnTo>
                  <a:lnTo>
                    <a:pt x="440" y="25646"/>
                  </a:lnTo>
                  <a:lnTo>
                    <a:pt x="528" y="26922"/>
                  </a:lnTo>
                  <a:lnTo>
                    <a:pt x="660" y="28461"/>
                  </a:lnTo>
                  <a:lnTo>
                    <a:pt x="660" y="30265"/>
                  </a:lnTo>
                  <a:lnTo>
                    <a:pt x="660" y="31716"/>
                  </a:lnTo>
                  <a:lnTo>
                    <a:pt x="572" y="33168"/>
                  </a:lnTo>
                  <a:lnTo>
                    <a:pt x="484" y="34620"/>
                  </a:lnTo>
                  <a:lnTo>
                    <a:pt x="352" y="36027"/>
                  </a:lnTo>
                  <a:lnTo>
                    <a:pt x="968" y="36071"/>
                  </a:lnTo>
                  <a:lnTo>
                    <a:pt x="1100" y="34664"/>
                  </a:lnTo>
                  <a:lnTo>
                    <a:pt x="1188" y="33212"/>
                  </a:lnTo>
                  <a:lnTo>
                    <a:pt x="1276" y="31716"/>
                  </a:lnTo>
                  <a:lnTo>
                    <a:pt x="1276" y="30265"/>
                  </a:lnTo>
                  <a:lnTo>
                    <a:pt x="1232" y="28417"/>
                  </a:lnTo>
                  <a:lnTo>
                    <a:pt x="1144" y="26878"/>
                  </a:lnTo>
                  <a:lnTo>
                    <a:pt x="1012" y="25602"/>
                  </a:lnTo>
                  <a:lnTo>
                    <a:pt x="880" y="24414"/>
                  </a:lnTo>
                  <a:lnTo>
                    <a:pt x="748" y="23227"/>
                  </a:lnTo>
                  <a:lnTo>
                    <a:pt x="616" y="21995"/>
                  </a:lnTo>
                  <a:lnTo>
                    <a:pt x="572" y="20675"/>
                  </a:lnTo>
                  <a:lnTo>
                    <a:pt x="616" y="19092"/>
                  </a:lnTo>
                  <a:lnTo>
                    <a:pt x="704" y="17992"/>
                  </a:lnTo>
                  <a:lnTo>
                    <a:pt x="792" y="17156"/>
                  </a:lnTo>
                  <a:lnTo>
                    <a:pt x="924" y="16452"/>
                  </a:lnTo>
                  <a:lnTo>
                    <a:pt x="1056" y="15793"/>
                  </a:lnTo>
                  <a:lnTo>
                    <a:pt x="1232" y="15001"/>
                  </a:lnTo>
                  <a:lnTo>
                    <a:pt x="1364" y="14121"/>
                  </a:lnTo>
                  <a:lnTo>
                    <a:pt x="1496" y="12933"/>
                  </a:lnTo>
                  <a:lnTo>
                    <a:pt x="1584" y="11438"/>
                  </a:lnTo>
                  <a:lnTo>
                    <a:pt x="1628" y="10206"/>
                  </a:lnTo>
                  <a:lnTo>
                    <a:pt x="1672" y="8754"/>
                  </a:lnTo>
                  <a:lnTo>
                    <a:pt x="1716" y="4751"/>
                  </a:lnTo>
                  <a:lnTo>
                    <a:pt x="171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10"/>
            <p:cNvSpPr/>
            <p:nvPr/>
          </p:nvSpPr>
          <p:spPr>
            <a:xfrm>
              <a:off x="255700" y="1353625"/>
              <a:ext cx="40725" cy="902900"/>
            </a:xfrm>
            <a:custGeom>
              <a:avLst/>
              <a:gdLst/>
              <a:ahLst/>
              <a:cxnLst/>
              <a:rect l="l" t="t" r="r" b="b"/>
              <a:pathLst>
                <a:path w="1629" h="36116" extrusionOk="0">
                  <a:moveTo>
                    <a:pt x="705" y="1"/>
                  </a:moveTo>
                  <a:lnTo>
                    <a:pt x="133" y="45"/>
                  </a:lnTo>
                  <a:lnTo>
                    <a:pt x="441" y="4180"/>
                  </a:lnTo>
                  <a:lnTo>
                    <a:pt x="573" y="5939"/>
                  </a:lnTo>
                  <a:lnTo>
                    <a:pt x="661" y="8139"/>
                  </a:lnTo>
                  <a:lnTo>
                    <a:pt x="793" y="10910"/>
                  </a:lnTo>
                  <a:lnTo>
                    <a:pt x="881" y="14473"/>
                  </a:lnTo>
                  <a:lnTo>
                    <a:pt x="1013" y="21511"/>
                  </a:lnTo>
                  <a:lnTo>
                    <a:pt x="1013" y="23930"/>
                  </a:lnTo>
                  <a:lnTo>
                    <a:pt x="969" y="25910"/>
                  </a:lnTo>
                  <a:lnTo>
                    <a:pt x="837" y="28461"/>
                  </a:lnTo>
                  <a:lnTo>
                    <a:pt x="617" y="30969"/>
                  </a:lnTo>
                  <a:lnTo>
                    <a:pt x="353" y="33520"/>
                  </a:lnTo>
                  <a:lnTo>
                    <a:pt x="1" y="36027"/>
                  </a:lnTo>
                  <a:lnTo>
                    <a:pt x="617" y="36115"/>
                  </a:lnTo>
                  <a:lnTo>
                    <a:pt x="969" y="33564"/>
                  </a:lnTo>
                  <a:lnTo>
                    <a:pt x="1232" y="31057"/>
                  </a:lnTo>
                  <a:lnTo>
                    <a:pt x="1452" y="28505"/>
                  </a:lnTo>
                  <a:lnTo>
                    <a:pt x="1584" y="25954"/>
                  </a:lnTo>
                  <a:lnTo>
                    <a:pt x="1628" y="23974"/>
                  </a:lnTo>
                  <a:lnTo>
                    <a:pt x="1628" y="21511"/>
                  </a:lnTo>
                  <a:lnTo>
                    <a:pt x="1452" y="14429"/>
                  </a:lnTo>
                  <a:lnTo>
                    <a:pt x="1364" y="10910"/>
                  </a:lnTo>
                  <a:lnTo>
                    <a:pt x="1276" y="8139"/>
                  </a:lnTo>
                  <a:lnTo>
                    <a:pt x="1145" y="5939"/>
                  </a:lnTo>
                  <a:lnTo>
                    <a:pt x="1057" y="4136"/>
                  </a:lnTo>
                  <a:lnTo>
                    <a:pt x="705"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56614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pic>
        <p:nvPicPr>
          <p:cNvPr id="40" name="Google Shape;40;p6"/>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41" name="Google Shape;41;p6"/>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42" name="Google Shape;42;p6"/>
          <p:cNvSpPr/>
          <p:nvPr/>
        </p:nvSpPr>
        <p:spPr>
          <a:xfrm>
            <a:off x="10925700" y="-1052267"/>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p:nvPr/>
        </p:nvSpPr>
        <p:spPr>
          <a:xfrm>
            <a:off x="-1483533" y="5767400"/>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6"/>
          <p:cNvSpPr/>
          <p:nvPr/>
        </p:nvSpPr>
        <p:spPr>
          <a:xfrm>
            <a:off x="10819661" y="5322233"/>
            <a:ext cx="1204971" cy="205272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865710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96"/>
        <p:cNvGrpSpPr/>
        <p:nvPr/>
      </p:nvGrpSpPr>
      <p:grpSpPr>
        <a:xfrm>
          <a:off x="0" y="0"/>
          <a:ext cx="0" cy="0"/>
          <a:chOff x="0" y="0"/>
          <a:chExt cx="0" cy="0"/>
        </a:xfrm>
      </p:grpSpPr>
      <p:sp>
        <p:nvSpPr>
          <p:cNvPr id="297" name="Google Shape;297;p11"/>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8" name="Google Shape;298;p11"/>
          <p:cNvSpPr txBox="1">
            <a:spLocks noGrp="1"/>
          </p:cNvSpPr>
          <p:nvPr>
            <p:ph type="title" hasCustomPrompt="1"/>
          </p:nvPr>
        </p:nvSpPr>
        <p:spPr>
          <a:xfrm>
            <a:off x="1360467" y="1843600"/>
            <a:ext cx="9471200" cy="2800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9600"/>
              <a:buNone/>
              <a:defRPr sz="21333" b="0"/>
            </a:lvl1pPr>
            <a:lvl2pPr lvl="1" algn="ctr">
              <a:spcBef>
                <a:spcPts val="0"/>
              </a:spcBef>
              <a:spcAft>
                <a:spcPts val="0"/>
              </a:spcAft>
              <a:buClr>
                <a:schemeClr val="dk2"/>
              </a:buClr>
              <a:buSzPts val="9600"/>
              <a:buNone/>
              <a:defRPr sz="12800">
                <a:solidFill>
                  <a:schemeClr val="dk2"/>
                </a:solidFill>
              </a:defRPr>
            </a:lvl2pPr>
            <a:lvl3pPr lvl="2" algn="ctr">
              <a:spcBef>
                <a:spcPts val="0"/>
              </a:spcBef>
              <a:spcAft>
                <a:spcPts val="0"/>
              </a:spcAft>
              <a:buClr>
                <a:schemeClr val="dk2"/>
              </a:buClr>
              <a:buSzPts val="9600"/>
              <a:buNone/>
              <a:defRPr sz="12800">
                <a:solidFill>
                  <a:schemeClr val="dk2"/>
                </a:solidFill>
              </a:defRPr>
            </a:lvl3pPr>
            <a:lvl4pPr lvl="3" algn="ctr">
              <a:spcBef>
                <a:spcPts val="0"/>
              </a:spcBef>
              <a:spcAft>
                <a:spcPts val="0"/>
              </a:spcAft>
              <a:buClr>
                <a:schemeClr val="dk2"/>
              </a:buClr>
              <a:buSzPts val="9600"/>
              <a:buNone/>
              <a:defRPr sz="12800">
                <a:solidFill>
                  <a:schemeClr val="dk2"/>
                </a:solidFill>
              </a:defRPr>
            </a:lvl4pPr>
            <a:lvl5pPr lvl="4" algn="ctr">
              <a:spcBef>
                <a:spcPts val="0"/>
              </a:spcBef>
              <a:spcAft>
                <a:spcPts val="0"/>
              </a:spcAft>
              <a:buClr>
                <a:schemeClr val="dk2"/>
              </a:buClr>
              <a:buSzPts val="9600"/>
              <a:buNone/>
              <a:defRPr sz="12800">
                <a:solidFill>
                  <a:schemeClr val="dk2"/>
                </a:solidFill>
              </a:defRPr>
            </a:lvl5pPr>
            <a:lvl6pPr lvl="5" algn="ctr">
              <a:spcBef>
                <a:spcPts val="0"/>
              </a:spcBef>
              <a:spcAft>
                <a:spcPts val="0"/>
              </a:spcAft>
              <a:buClr>
                <a:schemeClr val="dk2"/>
              </a:buClr>
              <a:buSzPts val="9600"/>
              <a:buNone/>
              <a:defRPr sz="12800">
                <a:solidFill>
                  <a:schemeClr val="dk2"/>
                </a:solidFill>
              </a:defRPr>
            </a:lvl6pPr>
            <a:lvl7pPr lvl="6" algn="ctr">
              <a:spcBef>
                <a:spcPts val="0"/>
              </a:spcBef>
              <a:spcAft>
                <a:spcPts val="0"/>
              </a:spcAft>
              <a:buClr>
                <a:schemeClr val="dk2"/>
              </a:buClr>
              <a:buSzPts val="9600"/>
              <a:buNone/>
              <a:defRPr sz="12800">
                <a:solidFill>
                  <a:schemeClr val="dk2"/>
                </a:solidFill>
              </a:defRPr>
            </a:lvl7pPr>
            <a:lvl8pPr lvl="7" algn="ctr">
              <a:spcBef>
                <a:spcPts val="0"/>
              </a:spcBef>
              <a:spcAft>
                <a:spcPts val="0"/>
              </a:spcAft>
              <a:buClr>
                <a:schemeClr val="dk2"/>
              </a:buClr>
              <a:buSzPts val="9600"/>
              <a:buNone/>
              <a:defRPr sz="12800">
                <a:solidFill>
                  <a:schemeClr val="dk2"/>
                </a:solidFill>
              </a:defRPr>
            </a:lvl8pPr>
            <a:lvl9pPr lvl="8" algn="ctr">
              <a:spcBef>
                <a:spcPts val="0"/>
              </a:spcBef>
              <a:spcAft>
                <a:spcPts val="0"/>
              </a:spcAft>
              <a:buClr>
                <a:schemeClr val="dk2"/>
              </a:buClr>
              <a:buSzPts val="9600"/>
              <a:buNone/>
              <a:defRPr sz="12800">
                <a:solidFill>
                  <a:schemeClr val="dk2"/>
                </a:solidFill>
              </a:defRPr>
            </a:lvl9pPr>
          </a:lstStyle>
          <a:p>
            <a:r>
              <a:t>xx%</a:t>
            </a:r>
          </a:p>
        </p:txBody>
      </p:sp>
      <p:sp>
        <p:nvSpPr>
          <p:cNvPr id="299" name="Google Shape;299;p11"/>
          <p:cNvSpPr txBox="1">
            <a:spLocks noGrp="1"/>
          </p:cNvSpPr>
          <p:nvPr>
            <p:ph type="subTitle" idx="1"/>
          </p:nvPr>
        </p:nvSpPr>
        <p:spPr>
          <a:xfrm>
            <a:off x="1712000" y="4339300"/>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GB"/>
              <a:t>Click to edit Master subtitle style</a:t>
            </a:r>
            <a:endParaRPr/>
          </a:p>
        </p:txBody>
      </p:sp>
      <p:grpSp>
        <p:nvGrpSpPr>
          <p:cNvPr id="300" name="Google Shape;300;p11"/>
          <p:cNvGrpSpPr/>
          <p:nvPr/>
        </p:nvGrpSpPr>
        <p:grpSpPr>
          <a:xfrm>
            <a:off x="-542997" y="-327026"/>
            <a:ext cx="1770959" cy="1770959"/>
            <a:chOff x="1395025" y="1326150"/>
            <a:chExt cx="902875" cy="902875"/>
          </a:xfrm>
        </p:grpSpPr>
        <p:sp>
          <p:nvSpPr>
            <p:cNvPr id="301" name="Google Shape;301;p11"/>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1"/>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1"/>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1"/>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1"/>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1"/>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1"/>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1"/>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1"/>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1"/>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1"/>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1"/>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1"/>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1"/>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1"/>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1"/>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7" name="Google Shape;317;p11"/>
          <p:cNvGrpSpPr/>
          <p:nvPr/>
        </p:nvGrpSpPr>
        <p:grpSpPr>
          <a:xfrm>
            <a:off x="10691809" y="5451024"/>
            <a:ext cx="1770977" cy="516693"/>
            <a:chOff x="1444500" y="3819175"/>
            <a:chExt cx="889700" cy="259575"/>
          </a:xfrm>
        </p:grpSpPr>
        <p:sp>
          <p:nvSpPr>
            <p:cNvPr id="318" name="Google Shape;318;p11"/>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1"/>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1"/>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1"/>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1"/>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1"/>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1"/>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1"/>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1"/>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1"/>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1"/>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1"/>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1"/>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1"/>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1"/>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1"/>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1"/>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1"/>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36" name="Google Shape;336;p11"/>
          <p:cNvGrpSpPr/>
          <p:nvPr/>
        </p:nvGrpSpPr>
        <p:grpSpPr>
          <a:xfrm>
            <a:off x="10691809" y="6094613"/>
            <a:ext cx="1766599" cy="490368"/>
            <a:chOff x="1444500" y="4142500"/>
            <a:chExt cx="887500" cy="246350"/>
          </a:xfrm>
        </p:grpSpPr>
        <p:sp>
          <p:nvSpPr>
            <p:cNvPr id="337" name="Google Shape;337;p11"/>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1"/>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1"/>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1"/>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1"/>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1"/>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1"/>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1"/>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1"/>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1"/>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1"/>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1"/>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1"/>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1"/>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1"/>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1"/>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1"/>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1"/>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1"/>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1"/>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57832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7"/>
        <p:cNvGrpSpPr/>
        <p:nvPr/>
      </p:nvGrpSpPr>
      <p:grpSpPr>
        <a:xfrm>
          <a:off x="0" y="0"/>
          <a:ext cx="0" cy="0"/>
          <a:chOff x="0" y="0"/>
          <a:chExt cx="0" cy="0"/>
        </a:xfrm>
      </p:grpSpPr>
    </p:spTree>
    <p:extLst>
      <p:ext uri="{BB962C8B-B14F-4D97-AF65-F5344CB8AC3E}">
        <p14:creationId xmlns:p14="http://schemas.microsoft.com/office/powerpoint/2010/main" val="7917712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58"/>
        <p:cNvGrpSpPr/>
        <p:nvPr/>
      </p:nvGrpSpPr>
      <p:grpSpPr>
        <a:xfrm>
          <a:off x="0" y="0"/>
          <a:ext cx="0" cy="0"/>
          <a:chOff x="0" y="0"/>
          <a:chExt cx="0" cy="0"/>
        </a:xfrm>
      </p:grpSpPr>
      <p:sp>
        <p:nvSpPr>
          <p:cNvPr id="359" name="Google Shape;359;p1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1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361" name="Google Shape;361;p13"/>
          <p:cNvSpPr txBox="1">
            <a:spLocks noGrp="1"/>
          </p:cNvSpPr>
          <p:nvPr>
            <p:ph type="title" idx="2"/>
          </p:nvPr>
        </p:nvSpPr>
        <p:spPr>
          <a:xfrm>
            <a:off x="2759484"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2" name="Google Shape;362;p13"/>
          <p:cNvSpPr txBox="1">
            <a:spLocks noGrp="1"/>
          </p:cNvSpPr>
          <p:nvPr>
            <p:ph type="subTitle" idx="1"/>
          </p:nvPr>
        </p:nvSpPr>
        <p:spPr>
          <a:xfrm>
            <a:off x="2759484"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3" name="Google Shape;363;p13"/>
          <p:cNvSpPr txBox="1">
            <a:spLocks noGrp="1"/>
          </p:cNvSpPr>
          <p:nvPr>
            <p:ph type="title" idx="3"/>
          </p:nvPr>
        </p:nvSpPr>
        <p:spPr>
          <a:xfrm>
            <a:off x="7897309"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4" name="Google Shape;364;p13"/>
          <p:cNvSpPr txBox="1">
            <a:spLocks noGrp="1"/>
          </p:cNvSpPr>
          <p:nvPr>
            <p:ph type="subTitle" idx="4"/>
          </p:nvPr>
        </p:nvSpPr>
        <p:spPr>
          <a:xfrm>
            <a:off x="7897311"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5" name="Google Shape;365;p13"/>
          <p:cNvSpPr txBox="1">
            <a:spLocks noGrp="1"/>
          </p:cNvSpPr>
          <p:nvPr>
            <p:ph type="title" idx="5"/>
          </p:nvPr>
        </p:nvSpPr>
        <p:spPr>
          <a:xfrm>
            <a:off x="2759484"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6" name="Google Shape;366;p13"/>
          <p:cNvSpPr txBox="1">
            <a:spLocks noGrp="1"/>
          </p:cNvSpPr>
          <p:nvPr>
            <p:ph type="subTitle" idx="6"/>
          </p:nvPr>
        </p:nvSpPr>
        <p:spPr>
          <a:xfrm>
            <a:off x="2759484"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7" name="Google Shape;367;p13"/>
          <p:cNvSpPr txBox="1">
            <a:spLocks noGrp="1"/>
          </p:cNvSpPr>
          <p:nvPr>
            <p:ph type="title" idx="7"/>
          </p:nvPr>
        </p:nvSpPr>
        <p:spPr>
          <a:xfrm>
            <a:off x="7897309"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8" name="Google Shape;368;p13"/>
          <p:cNvSpPr txBox="1">
            <a:spLocks noGrp="1"/>
          </p:cNvSpPr>
          <p:nvPr>
            <p:ph type="subTitle" idx="8"/>
          </p:nvPr>
        </p:nvSpPr>
        <p:spPr>
          <a:xfrm>
            <a:off x="7897311"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9" name="Google Shape;369;p13"/>
          <p:cNvSpPr txBox="1">
            <a:spLocks noGrp="1"/>
          </p:cNvSpPr>
          <p:nvPr>
            <p:ph type="title" idx="9" hasCustomPrompt="1"/>
          </p:nvPr>
        </p:nvSpPr>
        <p:spPr>
          <a:xfrm>
            <a:off x="1323667" y="2506767"/>
            <a:ext cx="153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0" name="Google Shape;370;p13"/>
          <p:cNvSpPr txBox="1">
            <a:spLocks noGrp="1"/>
          </p:cNvSpPr>
          <p:nvPr>
            <p:ph type="title" idx="13" hasCustomPrompt="1"/>
          </p:nvPr>
        </p:nvSpPr>
        <p:spPr>
          <a:xfrm>
            <a:off x="1323667" y="4479449"/>
            <a:ext cx="153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1" name="Google Shape;371;p13"/>
          <p:cNvSpPr txBox="1">
            <a:spLocks noGrp="1"/>
          </p:cNvSpPr>
          <p:nvPr>
            <p:ph type="title" idx="14" hasCustomPrompt="1"/>
          </p:nvPr>
        </p:nvSpPr>
        <p:spPr>
          <a:xfrm>
            <a:off x="6285567" y="2506767"/>
            <a:ext cx="17428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2" name="Google Shape;372;p13"/>
          <p:cNvSpPr txBox="1">
            <a:spLocks noGrp="1"/>
          </p:cNvSpPr>
          <p:nvPr>
            <p:ph type="title" idx="15" hasCustomPrompt="1"/>
          </p:nvPr>
        </p:nvSpPr>
        <p:spPr>
          <a:xfrm>
            <a:off x="6285567" y="4479449"/>
            <a:ext cx="17428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grpSp>
        <p:nvGrpSpPr>
          <p:cNvPr id="373" name="Google Shape;373;p13"/>
          <p:cNvGrpSpPr/>
          <p:nvPr/>
        </p:nvGrpSpPr>
        <p:grpSpPr>
          <a:xfrm>
            <a:off x="-970316" y="1183410"/>
            <a:ext cx="2293973" cy="796780"/>
            <a:chOff x="238125" y="2420350"/>
            <a:chExt cx="918275" cy="318950"/>
          </a:xfrm>
        </p:grpSpPr>
        <p:sp>
          <p:nvSpPr>
            <p:cNvPr id="374" name="Google Shape;374;p13"/>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3"/>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3"/>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3"/>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78" name="Google Shape;378;p13"/>
          <p:cNvGrpSpPr/>
          <p:nvPr/>
        </p:nvGrpSpPr>
        <p:grpSpPr>
          <a:xfrm>
            <a:off x="4950385" y="6188564"/>
            <a:ext cx="2291225" cy="815953"/>
            <a:chOff x="238125" y="3039500"/>
            <a:chExt cx="917175" cy="326625"/>
          </a:xfrm>
        </p:grpSpPr>
        <p:sp>
          <p:nvSpPr>
            <p:cNvPr id="379" name="Google Shape;379;p13"/>
            <p:cNvSpPr/>
            <p:nvPr/>
          </p:nvSpPr>
          <p:spPr>
            <a:xfrm>
              <a:off x="242500" y="3039500"/>
              <a:ext cx="909500" cy="86900"/>
            </a:xfrm>
            <a:custGeom>
              <a:avLst/>
              <a:gdLst/>
              <a:ahLst/>
              <a:cxnLst/>
              <a:rect l="l" t="t" r="r" b="b"/>
              <a:pathLst>
                <a:path w="36380" h="3476" extrusionOk="0">
                  <a:moveTo>
                    <a:pt x="4180" y="0"/>
                  </a:moveTo>
                  <a:lnTo>
                    <a:pt x="3916" y="44"/>
                  </a:lnTo>
                  <a:lnTo>
                    <a:pt x="3696" y="132"/>
                  </a:lnTo>
                  <a:lnTo>
                    <a:pt x="3476" y="220"/>
                  </a:lnTo>
                  <a:lnTo>
                    <a:pt x="3124" y="484"/>
                  </a:lnTo>
                  <a:lnTo>
                    <a:pt x="2816" y="792"/>
                  </a:lnTo>
                  <a:lnTo>
                    <a:pt x="2552" y="1100"/>
                  </a:lnTo>
                  <a:lnTo>
                    <a:pt x="2288" y="1408"/>
                  </a:lnTo>
                  <a:lnTo>
                    <a:pt x="2024" y="1672"/>
                  </a:lnTo>
                  <a:lnTo>
                    <a:pt x="1717" y="1848"/>
                  </a:lnTo>
                  <a:lnTo>
                    <a:pt x="1541" y="1892"/>
                  </a:lnTo>
                  <a:lnTo>
                    <a:pt x="1365" y="1892"/>
                  </a:lnTo>
                  <a:lnTo>
                    <a:pt x="1145" y="1848"/>
                  </a:lnTo>
                  <a:lnTo>
                    <a:pt x="881" y="1760"/>
                  </a:lnTo>
                  <a:lnTo>
                    <a:pt x="661" y="1628"/>
                  </a:lnTo>
                  <a:lnTo>
                    <a:pt x="397" y="1452"/>
                  </a:lnTo>
                  <a:lnTo>
                    <a:pt x="1" y="1892"/>
                  </a:lnTo>
                  <a:lnTo>
                    <a:pt x="353" y="2156"/>
                  </a:lnTo>
                  <a:lnTo>
                    <a:pt x="661" y="2331"/>
                  </a:lnTo>
                  <a:lnTo>
                    <a:pt x="1013" y="2463"/>
                  </a:lnTo>
                  <a:lnTo>
                    <a:pt x="1365" y="2507"/>
                  </a:lnTo>
                  <a:lnTo>
                    <a:pt x="1629" y="2463"/>
                  </a:lnTo>
                  <a:lnTo>
                    <a:pt x="1892" y="2419"/>
                  </a:lnTo>
                  <a:lnTo>
                    <a:pt x="2112" y="2331"/>
                  </a:lnTo>
                  <a:lnTo>
                    <a:pt x="2332" y="2200"/>
                  </a:lnTo>
                  <a:lnTo>
                    <a:pt x="2684" y="1848"/>
                  </a:lnTo>
                  <a:lnTo>
                    <a:pt x="3036" y="1496"/>
                  </a:lnTo>
                  <a:lnTo>
                    <a:pt x="3256" y="1232"/>
                  </a:lnTo>
                  <a:lnTo>
                    <a:pt x="3520" y="968"/>
                  </a:lnTo>
                  <a:lnTo>
                    <a:pt x="3784" y="748"/>
                  </a:lnTo>
                  <a:lnTo>
                    <a:pt x="4092" y="616"/>
                  </a:lnTo>
                  <a:lnTo>
                    <a:pt x="4224" y="616"/>
                  </a:lnTo>
                  <a:lnTo>
                    <a:pt x="4400" y="572"/>
                  </a:lnTo>
                  <a:lnTo>
                    <a:pt x="4532" y="616"/>
                  </a:lnTo>
                  <a:lnTo>
                    <a:pt x="4664" y="660"/>
                  </a:lnTo>
                  <a:lnTo>
                    <a:pt x="4928" y="836"/>
                  </a:lnTo>
                  <a:lnTo>
                    <a:pt x="5280" y="1056"/>
                  </a:lnTo>
                  <a:lnTo>
                    <a:pt x="5631" y="1364"/>
                  </a:lnTo>
                  <a:lnTo>
                    <a:pt x="6027" y="1628"/>
                  </a:lnTo>
                  <a:lnTo>
                    <a:pt x="6291" y="1760"/>
                  </a:lnTo>
                  <a:lnTo>
                    <a:pt x="6555" y="1848"/>
                  </a:lnTo>
                  <a:lnTo>
                    <a:pt x="6819" y="1936"/>
                  </a:lnTo>
                  <a:lnTo>
                    <a:pt x="7171" y="1980"/>
                  </a:lnTo>
                  <a:lnTo>
                    <a:pt x="7479" y="1980"/>
                  </a:lnTo>
                  <a:lnTo>
                    <a:pt x="7743" y="1936"/>
                  </a:lnTo>
                  <a:lnTo>
                    <a:pt x="8007" y="1892"/>
                  </a:lnTo>
                  <a:lnTo>
                    <a:pt x="8227" y="1804"/>
                  </a:lnTo>
                  <a:lnTo>
                    <a:pt x="8623" y="1584"/>
                  </a:lnTo>
                  <a:lnTo>
                    <a:pt x="8975" y="1320"/>
                  </a:lnTo>
                  <a:lnTo>
                    <a:pt x="9283" y="1100"/>
                  </a:lnTo>
                  <a:lnTo>
                    <a:pt x="9590" y="924"/>
                  </a:lnTo>
                  <a:lnTo>
                    <a:pt x="9986" y="792"/>
                  </a:lnTo>
                  <a:lnTo>
                    <a:pt x="10426" y="704"/>
                  </a:lnTo>
                  <a:lnTo>
                    <a:pt x="10734" y="704"/>
                  </a:lnTo>
                  <a:lnTo>
                    <a:pt x="10998" y="748"/>
                  </a:lnTo>
                  <a:lnTo>
                    <a:pt x="11218" y="792"/>
                  </a:lnTo>
                  <a:lnTo>
                    <a:pt x="11438" y="880"/>
                  </a:lnTo>
                  <a:lnTo>
                    <a:pt x="11878" y="1100"/>
                  </a:lnTo>
                  <a:lnTo>
                    <a:pt x="12274" y="1408"/>
                  </a:lnTo>
                  <a:lnTo>
                    <a:pt x="12714" y="1716"/>
                  </a:lnTo>
                  <a:lnTo>
                    <a:pt x="13198" y="2024"/>
                  </a:lnTo>
                  <a:lnTo>
                    <a:pt x="13505" y="2156"/>
                  </a:lnTo>
                  <a:lnTo>
                    <a:pt x="13813" y="2288"/>
                  </a:lnTo>
                  <a:lnTo>
                    <a:pt x="14209" y="2375"/>
                  </a:lnTo>
                  <a:lnTo>
                    <a:pt x="14605" y="2419"/>
                  </a:lnTo>
                  <a:lnTo>
                    <a:pt x="14913" y="2463"/>
                  </a:lnTo>
                  <a:lnTo>
                    <a:pt x="15221" y="2463"/>
                  </a:lnTo>
                  <a:lnTo>
                    <a:pt x="15749" y="2375"/>
                  </a:lnTo>
                  <a:lnTo>
                    <a:pt x="16145" y="2200"/>
                  </a:lnTo>
                  <a:lnTo>
                    <a:pt x="16541" y="2068"/>
                  </a:lnTo>
                  <a:lnTo>
                    <a:pt x="16893" y="1892"/>
                  </a:lnTo>
                  <a:lnTo>
                    <a:pt x="17288" y="1760"/>
                  </a:lnTo>
                  <a:lnTo>
                    <a:pt x="17772" y="1672"/>
                  </a:lnTo>
                  <a:lnTo>
                    <a:pt x="18388" y="1628"/>
                  </a:lnTo>
                  <a:lnTo>
                    <a:pt x="19048" y="1716"/>
                  </a:lnTo>
                  <a:lnTo>
                    <a:pt x="19576" y="1848"/>
                  </a:lnTo>
                  <a:lnTo>
                    <a:pt x="19972" y="2024"/>
                  </a:lnTo>
                  <a:lnTo>
                    <a:pt x="20368" y="2200"/>
                  </a:lnTo>
                  <a:lnTo>
                    <a:pt x="20764" y="2419"/>
                  </a:lnTo>
                  <a:lnTo>
                    <a:pt x="21203" y="2595"/>
                  </a:lnTo>
                  <a:lnTo>
                    <a:pt x="21687" y="2727"/>
                  </a:lnTo>
                  <a:lnTo>
                    <a:pt x="21995" y="2771"/>
                  </a:lnTo>
                  <a:lnTo>
                    <a:pt x="22347" y="2771"/>
                  </a:lnTo>
                  <a:lnTo>
                    <a:pt x="22787" y="2727"/>
                  </a:lnTo>
                  <a:lnTo>
                    <a:pt x="23139" y="2639"/>
                  </a:lnTo>
                  <a:lnTo>
                    <a:pt x="23491" y="2551"/>
                  </a:lnTo>
                  <a:lnTo>
                    <a:pt x="23799" y="2419"/>
                  </a:lnTo>
                  <a:lnTo>
                    <a:pt x="24327" y="2112"/>
                  </a:lnTo>
                  <a:lnTo>
                    <a:pt x="24811" y="1804"/>
                  </a:lnTo>
                  <a:lnTo>
                    <a:pt x="25206" y="1496"/>
                  </a:lnTo>
                  <a:lnTo>
                    <a:pt x="25602" y="1276"/>
                  </a:lnTo>
                  <a:lnTo>
                    <a:pt x="25822" y="1232"/>
                  </a:lnTo>
                  <a:lnTo>
                    <a:pt x="26042" y="1188"/>
                  </a:lnTo>
                  <a:lnTo>
                    <a:pt x="26262" y="1188"/>
                  </a:lnTo>
                  <a:lnTo>
                    <a:pt x="26526" y="1232"/>
                  </a:lnTo>
                  <a:lnTo>
                    <a:pt x="26790" y="1320"/>
                  </a:lnTo>
                  <a:lnTo>
                    <a:pt x="27010" y="1408"/>
                  </a:lnTo>
                  <a:lnTo>
                    <a:pt x="27186" y="1540"/>
                  </a:lnTo>
                  <a:lnTo>
                    <a:pt x="27362" y="1672"/>
                  </a:lnTo>
                  <a:lnTo>
                    <a:pt x="27714" y="1980"/>
                  </a:lnTo>
                  <a:lnTo>
                    <a:pt x="28022" y="2331"/>
                  </a:lnTo>
                  <a:lnTo>
                    <a:pt x="28374" y="2727"/>
                  </a:lnTo>
                  <a:lnTo>
                    <a:pt x="28594" y="2947"/>
                  </a:lnTo>
                  <a:lnTo>
                    <a:pt x="28770" y="3123"/>
                  </a:lnTo>
                  <a:lnTo>
                    <a:pt x="29033" y="3255"/>
                  </a:lnTo>
                  <a:lnTo>
                    <a:pt x="29297" y="3387"/>
                  </a:lnTo>
                  <a:lnTo>
                    <a:pt x="29561" y="3475"/>
                  </a:lnTo>
                  <a:lnTo>
                    <a:pt x="30221" y="3475"/>
                  </a:lnTo>
                  <a:lnTo>
                    <a:pt x="30441" y="3431"/>
                  </a:lnTo>
                  <a:lnTo>
                    <a:pt x="30837" y="3299"/>
                  </a:lnTo>
                  <a:lnTo>
                    <a:pt x="31189" y="3079"/>
                  </a:lnTo>
                  <a:lnTo>
                    <a:pt x="31541" y="2859"/>
                  </a:lnTo>
                  <a:lnTo>
                    <a:pt x="31849" y="2639"/>
                  </a:lnTo>
                  <a:lnTo>
                    <a:pt x="32201" y="2419"/>
                  </a:lnTo>
                  <a:lnTo>
                    <a:pt x="32597" y="2288"/>
                  </a:lnTo>
                  <a:lnTo>
                    <a:pt x="33080" y="2156"/>
                  </a:lnTo>
                  <a:lnTo>
                    <a:pt x="33520" y="2156"/>
                  </a:lnTo>
                  <a:lnTo>
                    <a:pt x="33916" y="2200"/>
                  </a:lnTo>
                  <a:lnTo>
                    <a:pt x="34356" y="2331"/>
                  </a:lnTo>
                  <a:lnTo>
                    <a:pt x="34796" y="2507"/>
                  </a:lnTo>
                  <a:lnTo>
                    <a:pt x="35588" y="2859"/>
                  </a:lnTo>
                  <a:lnTo>
                    <a:pt x="36072" y="3123"/>
                  </a:lnTo>
                  <a:lnTo>
                    <a:pt x="36380" y="2595"/>
                  </a:lnTo>
                  <a:lnTo>
                    <a:pt x="35764" y="2244"/>
                  </a:lnTo>
                  <a:lnTo>
                    <a:pt x="35368" y="2068"/>
                  </a:lnTo>
                  <a:lnTo>
                    <a:pt x="34928" y="1892"/>
                  </a:lnTo>
                  <a:lnTo>
                    <a:pt x="34444" y="1716"/>
                  </a:lnTo>
                  <a:lnTo>
                    <a:pt x="33960" y="1628"/>
                  </a:lnTo>
                  <a:lnTo>
                    <a:pt x="33476" y="1540"/>
                  </a:lnTo>
                  <a:lnTo>
                    <a:pt x="32992" y="1584"/>
                  </a:lnTo>
                  <a:lnTo>
                    <a:pt x="32728" y="1628"/>
                  </a:lnTo>
                  <a:lnTo>
                    <a:pt x="32421" y="1716"/>
                  </a:lnTo>
                  <a:lnTo>
                    <a:pt x="31937" y="1892"/>
                  </a:lnTo>
                  <a:lnTo>
                    <a:pt x="31541" y="2112"/>
                  </a:lnTo>
                  <a:lnTo>
                    <a:pt x="31189" y="2375"/>
                  </a:lnTo>
                  <a:lnTo>
                    <a:pt x="30881" y="2595"/>
                  </a:lnTo>
                  <a:lnTo>
                    <a:pt x="30573" y="2727"/>
                  </a:lnTo>
                  <a:lnTo>
                    <a:pt x="30265" y="2859"/>
                  </a:lnTo>
                  <a:lnTo>
                    <a:pt x="29913" y="2903"/>
                  </a:lnTo>
                  <a:lnTo>
                    <a:pt x="29693" y="2859"/>
                  </a:lnTo>
                  <a:lnTo>
                    <a:pt x="29473" y="2815"/>
                  </a:lnTo>
                  <a:lnTo>
                    <a:pt x="29297" y="2727"/>
                  </a:lnTo>
                  <a:lnTo>
                    <a:pt x="29121" y="2595"/>
                  </a:lnTo>
                  <a:lnTo>
                    <a:pt x="28813" y="2331"/>
                  </a:lnTo>
                  <a:lnTo>
                    <a:pt x="28462" y="1936"/>
                  </a:lnTo>
                  <a:lnTo>
                    <a:pt x="28154" y="1540"/>
                  </a:lnTo>
                  <a:lnTo>
                    <a:pt x="27758" y="1188"/>
                  </a:lnTo>
                  <a:lnTo>
                    <a:pt x="27494" y="1012"/>
                  </a:lnTo>
                  <a:lnTo>
                    <a:pt x="27274" y="880"/>
                  </a:lnTo>
                  <a:lnTo>
                    <a:pt x="26966" y="748"/>
                  </a:lnTo>
                  <a:lnTo>
                    <a:pt x="26658" y="660"/>
                  </a:lnTo>
                  <a:lnTo>
                    <a:pt x="26306" y="572"/>
                  </a:lnTo>
                  <a:lnTo>
                    <a:pt x="25954" y="572"/>
                  </a:lnTo>
                  <a:lnTo>
                    <a:pt x="25690" y="660"/>
                  </a:lnTo>
                  <a:lnTo>
                    <a:pt x="25382" y="748"/>
                  </a:lnTo>
                  <a:lnTo>
                    <a:pt x="25118" y="836"/>
                  </a:lnTo>
                  <a:lnTo>
                    <a:pt x="24899" y="968"/>
                  </a:lnTo>
                  <a:lnTo>
                    <a:pt x="24459" y="1320"/>
                  </a:lnTo>
                  <a:lnTo>
                    <a:pt x="24019" y="1584"/>
                  </a:lnTo>
                  <a:lnTo>
                    <a:pt x="23535" y="1848"/>
                  </a:lnTo>
                  <a:lnTo>
                    <a:pt x="23271" y="1980"/>
                  </a:lnTo>
                  <a:lnTo>
                    <a:pt x="23007" y="2068"/>
                  </a:lnTo>
                  <a:lnTo>
                    <a:pt x="22655" y="2112"/>
                  </a:lnTo>
                  <a:lnTo>
                    <a:pt x="22303" y="2156"/>
                  </a:lnTo>
                  <a:lnTo>
                    <a:pt x="21775" y="2156"/>
                  </a:lnTo>
                  <a:lnTo>
                    <a:pt x="21379" y="2024"/>
                  </a:lnTo>
                  <a:lnTo>
                    <a:pt x="20984" y="1892"/>
                  </a:lnTo>
                  <a:lnTo>
                    <a:pt x="20632" y="1716"/>
                  </a:lnTo>
                  <a:lnTo>
                    <a:pt x="20236" y="1496"/>
                  </a:lnTo>
                  <a:lnTo>
                    <a:pt x="19752" y="1276"/>
                  </a:lnTo>
                  <a:lnTo>
                    <a:pt x="19180" y="1100"/>
                  </a:lnTo>
                  <a:lnTo>
                    <a:pt x="18828" y="1056"/>
                  </a:lnTo>
                  <a:lnTo>
                    <a:pt x="17684" y="1056"/>
                  </a:lnTo>
                  <a:lnTo>
                    <a:pt x="17157" y="1188"/>
                  </a:lnTo>
                  <a:lnTo>
                    <a:pt x="16673" y="1320"/>
                  </a:lnTo>
                  <a:lnTo>
                    <a:pt x="16277" y="1496"/>
                  </a:lnTo>
                  <a:lnTo>
                    <a:pt x="15925" y="1672"/>
                  </a:lnTo>
                  <a:lnTo>
                    <a:pt x="15573" y="1760"/>
                  </a:lnTo>
                  <a:lnTo>
                    <a:pt x="15177" y="1848"/>
                  </a:lnTo>
                  <a:lnTo>
                    <a:pt x="14649" y="1848"/>
                  </a:lnTo>
                  <a:lnTo>
                    <a:pt x="14297" y="1760"/>
                  </a:lnTo>
                  <a:lnTo>
                    <a:pt x="13989" y="1716"/>
                  </a:lnTo>
                  <a:lnTo>
                    <a:pt x="13725" y="1628"/>
                  </a:lnTo>
                  <a:lnTo>
                    <a:pt x="13461" y="1496"/>
                  </a:lnTo>
                  <a:lnTo>
                    <a:pt x="13022" y="1232"/>
                  </a:lnTo>
                  <a:lnTo>
                    <a:pt x="12626" y="924"/>
                  </a:lnTo>
                  <a:lnTo>
                    <a:pt x="12186" y="616"/>
                  </a:lnTo>
                  <a:lnTo>
                    <a:pt x="11966" y="440"/>
                  </a:lnTo>
                  <a:lnTo>
                    <a:pt x="11702" y="308"/>
                  </a:lnTo>
                  <a:lnTo>
                    <a:pt x="11394" y="220"/>
                  </a:lnTo>
                  <a:lnTo>
                    <a:pt x="11086" y="132"/>
                  </a:lnTo>
                  <a:lnTo>
                    <a:pt x="10778" y="88"/>
                  </a:lnTo>
                  <a:lnTo>
                    <a:pt x="10382" y="132"/>
                  </a:lnTo>
                  <a:lnTo>
                    <a:pt x="10074" y="132"/>
                  </a:lnTo>
                  <a:lnTo>
                    <a:pt x="9810" y="220"/>
                  </a:lnTo>
                  <a:lnTo>
                    <a:pt x="9327" y="396"/>
                  </a:lnTo>
                  <a:lnTo>
                    <a:pt x="8975" y="616"/>
                  </a:lnTo>
                  <a:lnTo>
                    <a:pt x="8623" y="836"/>
                  </a:lnTo>
                  <a:lnTo>
                    <a:pt x="8315" y="1056"/>
                  </a:lnTo>
                  <a:lnTo>
                    <a:pt x="8007" y="1232"/>
                  </a:lnTo>
                  <a:lnTo>
                    <a:pt x="7655" y="1364"/>
                  </a:lnTo>
                  <a:lnTo>
                    <a:pt x="7215" y="1364"/>
                  </a:lnTo>
                  <a:lnTo>
                    <a:pt x="6951" y="1320"/>
                  </a:lnTo>
                  <a:lnTo>
                    <a:pt x="6731" y="1276"/>
                  </a:lnTo>
                  <a:lnTo>
                    <a:pt x="6335" y="1100"/>
                  </a:lnTo>
                  <a:lnTo>
                    <a:pt x="5983" y="880"/>
                  </a:lnTo>
                  <a:lnTo>
                    <a:pt x="5631" y="616"/>
                  </a:lnTo>
                  <a:lnTo>
                    <a:pt x="5280" y="308"/>
                  </a:lnTo>
                  <a:lnTo>
                    <a:pt x="5104" y="220"/>
                  </a:lnTo>
                  <a:lnTo>
                    <a:pt x="4884" y="88"/>
                  </a:lnTo>
                  <a:lnTo>
                    <a:pt x="4664" y="44"/>
                  </a:lnTo>
                  <a:lnTo>
                    <a:pt x="4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3"/>
            <p:cNvSpPr/>
            <p:nvPr/>
          </p:nvSpPr>
          <p:spPr>
            <a:xfrm>
              <a:off x="238125" y="3104375"/>
              <a:ext cx="917175" cy="102300"/>
            </a:xfrm>
            <a:custGeom>
              <a:avLst/>
              <a:gdLst/>
              <a:ahLst/>
              <a:cxnLst/>
              <a:rect l="l" t="t" r="r" b="b"/>
              <a:pathLst>
                <a:path w="36687" h="4092" extrusionOk="0">
                  <a:moveTo>
                    <a:pt x="3079" y="0"/>
                  </a:moveTo>
                  <a:lnTo>
                    <a:pt x="2815" y="88"/>
                  </a:lnTo>
                  <a:lnTo>
                    <a:pt x="2507" y="176"/>
                  </a:lnTo>
                  <a:lnTo>
                    <a:pt x="1979" y="484"/>
                  </a:lnTo>
                  <a:lnTo>
                    <a:pt x="1452" y="880"/>
                  </a:lnTo>
                  <a:lnTo>
                    <a:pt x="968" y="1320"/>
                  </a:lnTo>
                  <a:lnTo>
                    <a:pt x="484" y="1848"/>
                  </a:lnTo>
                  <a:lnTo>
                    <a:pt x="0" y="2332"/>
                  </a:lnTo>
                  <a:lnTo>
                    <a:pt x="484" y="2728"/>
                  </a:lnTo>
                  <a:lnTo>
                    <a:pt x="1012" y="2156"/>
                  </a:lnTo>
                  <a:lnTo>
                    <a:pt x="1496" y="1628"/>
                  </a:lnTo>
                  <a:lnTo>
                    <a:pt x="1935" y="1232"/>
                  </a:lnTo>
                  <a:lnTo>
                    <a:pt x="2375" y="924"/>
                  </a:lnTo>
                  <a:lnTo>
                    <a:pt x="2815" y="704"/>
                  </a:lnTo>
                  <a:lnTo>
                    <a:pt x="3167" y="616"/>
                  </a:lnTo>
                  <a:lnTo>
                    <a:pt x="3519" y="572"/>
                  </a:lnTo>
                  <a:lnTo>
                    <a:pt x="3651" y="616"/>
                  </a:lnTo>
                  <a:lnTo>
                    <a:pt x="3783" y="660"/>
                  </a:lnTo>
                  <a:lnTo>
                    <a:pt x="4047" y="836"/>
                  </a:lnTo>
                  <a:lnTo>
                    <a:pt x="4223" y="1056"/>
                  </a:lnTo>
                  <a:lnTo>
                    <a:pt x="4399" y="1320"/>
                  </a:lnTo>
                  <a:lnTo>
                    <a:pt x="4531" y="1584"/>
                  </a:lnTo>
                  <a:lnTo>
                    <a:pt x="4707" y="1936"/>
                  </a:lnTo>
                  <a:lnTo>
                    <a:pt x="4927" y="2244"/>
                  </a:lnTo>
                  <a:lnTo>
                    <a:pt x="5235" y="2552"/>
                  </a:lnTo>
                  <a:lnTo>
                    <a:pt x="5411" y="2640"/>
                  </a:lnTo>
                  <a:lnTo>
                    <a:pt x="5587" y="2728"/>
                  </a:lnTo>
                  <a:lnTo>
                    <a:pt x="5894" y="2816"/>
                  </a:lnTo>
                  <a:lnTo>
                    <a:pt x="6202" y="2860"/>
                  </a:lnTo>
                  <a:lnTo>
                    <a:pt x="6510" y="2772"/>
                  </a:lnTo>
                  <a:lnTo>
                    <a:pt x="6774" y="2640"/>
                  </a:lnTo>
                  <a:lnTo>
                    <a:pt x="7038" y="2508"/>
                  </a:lnTo>
                  <a:lnTo>
                    <a:pt x="7302" y="2288"/>
                  </a:lnTo>
                  <a:lnTo>
                    <a:pt x="7786" y="1848"/>
                  </a:lnTo>
                  <a:lnTo>
                    <a:pt x="8182" y="1496"/>
                  </a:lnTo>
                  <a:lnTo>
                    <a:pt x="8578" y="1188"/>
                  </a:lnTo>
                  <a:lnTo>
                    <a:pt x="8754" y="1100"/>
                  </a:lnTo>
                  <a:lnTo>
                    <a:pt x="8974" y="1012"/>
                  </a:lnTo>
                  <a:lnTo>
                    <a:pt x="9194" y="1012"/>
                  </a:lnTo>
                  <a:lnTo>
                    <a:pt x="9414" y="1056"/>
                  </a:lnTo>
                  <a:lnTo>
                    <a:pt x="9546" y="1100"/>
                  </a:lnTo>
                  <a:lnTo>
                    <a:pt x="9721" y="1188"/>
                  </a:lnTo>
                  <a:lnTo>
                    <a:pt x="9985" y="1452"/>
                  </a:lnTo>
                  <a:lnTo>
                    <a:pt x="10205" y="1760"/>
                  </a:lnTo>
                  <a:lnTo>
                    <a:pt x="10381" y="2112"/>
                  </a:lnTo>
                  <a:lnTo>
                    <a:pt x="10645" y="2552"/>
                  </a:lnTo>
                  <a:lnTo>
                    <a:pt x="10953" y="2904"/>
                  </a:lnTo>
                  <a:lnTo>
                    <a:pt x="11085" y="3080"/>
                  </a:lnTo>
                  <a:lnTo>
                    <a:pt x="11305" y="3212"/>
                  </a:lnTo>
                  <a:lnTo>
                    <a:pt x="11525" y="3300"/>
                  </a:lnTo>
                  <a:lnTo>
                    <a:pt x="11745" y="3344"/>
                  </a:lnTo>
                  <a:lnTo>
                    <a:pt x="12009" y="3344"/>
                  </a:lnTo>
                  <a:lnTo>
                    <a:pt x="12273" y="3300"/>
                  </a:lnTo>
                  <a:lnTo>
                    <a:pt x="12493" y="3212"/>
                  </a:lnTo>
                  <a:lnTo>
                    <a:pt x="12669" y="3080"/>
                  </a:lnTo>
                  <a:lnTo>
                    <a:pt x="13021" y="2728"/>
                  </a:lnTo>
                  <a:lnTo>
                    <a:pt x="13285" y="2332"/>
                  </a:lnTo>
                  <a:lnTo>
                    <a:pt x="13548" y="1980"/>
                  </a:lnTo>
                  <a:lnTo>
                    <a:pt x="13812" y="1716"/>
                  </a:lnTo>
                  <a:lnTo>
                    <a:pt x="14076" y="1496"/>
                  </a:lnTo>
                  <a:lnTo>
                    <a:pt x="14252" y="1408"/>
                  </a:lnTo>
                  <a:lnTo>
                    <a:pt x="14428" y="1364"/>
                  </a:lnTo>
                  <a:lnTo>
                    <a:pt x="14648" y="1364"/>
                  </a:lnTo>
                  <a:lnTo>
                    <a:pt x="14824" y="1408"/>
                  </a:lnTo>
                  <a:lnTo>
                    <a:pt x="15044" y="1540"/>
                  </a:lnTo>
                  <a:lnTo>
                    <a:pt x="15220" y="1672"/>
                  </a:lnTo>
                  <a:lnTo>
                    <a:pt x="15572" y="2024"/>
                  </a:lnTo>
                  <a:lnTo>
                    <a:pt x="15924" y="2464"/>
                  </a:lnTo>
                  <a:lnTo>
                    <a:pt x="16364" y="2948"/>
                  </a:lnTo>
                  <a:lnTo>
                    <a:pt x="16584" y="3168"/>
                  </a:lnTo>
                  <a:lnTo>
                    <a:pt x="16804" y="3388"/>
                  </a:lnTo>
                  <a:lnTo>
                    <a:pt x="17068" y="3563"/>
                  </a:lnTo>
                  <a:lnTo>
                    <a:pt x="17332" y="3695"/>
                  </a:lnTo>
                  <a:lnTo>
                    <a:pt x="17639" y="3739"/>
                  </a:lnTo>
                  <a:lnTo>
                    <a:pt x="17991" y="3739"/>
                  </a:lnTo>
                  <a:lnTo>
                    <a:pt x="18255" y="3695"/>
                  </a:lnTo>
                  <a:lnTo>
                    <a:pt x="18519" y="3563"/>
                  </a:lnTo>
                  <a:lnTo>
                    <a:pt x="18739" y="3432"/>
                  </a:lnTo>
                  <a:lnTo>
                    <a:pt x="18959" y="3256"/>
                  </a:lnTo>
                  <a:lnTo>
                    <a:pt x="19311" y="2816"/>
                  </a:lnTo>
                  <a:lnTo>
                    <a:pt x="19619" y="2332"/>
                  </a:lnTo>
                  <a:lnTo>
                    <a:pt x="19883" y="1936"/>
                  </a:lnTo>
                  <a:lnTo>
                    <a:pt x="20147" y="1584"/>
                  </a:lnTo>
                  <a:lnTo>
                    <a:pt x="20279" y="1408"/>
                  </a:lnTo>
                  <a:lnTo>
                    <a:pt x="20455" y="1320"/>
                  </a:lnTo>
                  <a:lnTo>
                    <a:pt x="20631" y="1232"/>
                  </a:lnTo>
                  <a:lnTo>
                    <a:pt x="20851" y="1188"/>
                  </a:lnTo>
                  <a:lnTo>
                    <a:pt x="21027" y="1188"/>
                  </a:lnTo>
                  <a:lnTo>
                    <a:pt x="21159" y="1232"/>
                  </a:lnTo>
                  <a:lnTo>
                    <a:pt x="21334" y="1276"/>
                  </a:lnTo>
                  <a:lnTo>
                    <a:pt x="21466" y="1364"/>
                  </a:lnTo>
                  <a:lnTo>
                    <a:pt x="21774" y="1672"/>
                  </a:lnTo>
                  <a:lnTo>
                    <a:pt x="22126" y="2024"/>
                  </a:lnTo>
                  <a:lnTo>
                    <a:pt x="22478" y="2464"/>
                  </a:lnTo>
                  <a:lnTo>
                    <a:pt x="22698" y="2684"/>
                  </a:lnTo>
                  <a:lnTo>
                    <a:pt x="22918" y="2860"/>
                  </a:lnTo>
                  <a:lnTo>
                    <a:pt x="23182" y="3036"/>
                  </a:lnTo>
                  <a:lnTo>
                    <a:pt x="23446" y="3168"/>
                  </a:lnTo>
                  <a:lnTo>
                    <a:pt x="23754" y="3256"/>
                  </a:lnTo>
                  <a:lnTo>
                    <a:pt x="24062" y="3300"/>
                  </a:lnTo>
                  <a:lnTo>
                    <a:pt x="24370" y="3300"/>
                  </a:lnTo>
                  <a:lnTo>
                    <a:pt x="24634" y="3212"/>
                  </a:lnTo>
                  <a:lnTo>
                    <a:pt x="24898" y="3124"/>
                  </a:lnTo>
                  <a:lnTo>
                    <a:pt x="25117" y="2992"/>
                  </a:lnTo>
                  <a:lnTo>
                    <a:pt x="25469" y="2684"/>
                  </a:lnTo>
                  <a:lnTo>
                    <a:pt x="25821" y="2376"/>
                  </a:lnTo>
                  <a:lnTo>
                    <a:pt x="26085" y="2068"/>
                  </a:lnTo>
                  <a:lnTo>
                    <a:pt x="26393" y="1804"/>
                  </a:lnTo>
                  <a:lnTo>
                    <a:pt x="26701" y="1672"/>
                  </a:lnTo>
                  <a:lnTo>
                    <a:pt x="26877" y="1584"/>
                  </a:lnTo>
                  <a:lnTo>
                    <a:pt x="27361" y="1584"/>
                  </a:lnTo>
                  <a:lnTo>
                    <a:pt x="27625" y="1672"/>
                  </a:lnTo>
                  <a:lnTo>
                    <a:pt x="27889" y="1760"/>
                  </a:lnTo>
                  <a:lnTo>
                    <a:pt x="28109" y="1936"/>
                  </a:lnTo>
                  <a:lnTo>
                    <a:pt x="28549" y="2332"/>
                  </a:lnTo>
                  <a:lnTo>
                    <a:pt x="28945" y="2816"/>
                  </a:lnTo>
                  <a:lnTo>
                    <a:pt x="29340" y="3300"/>
                  </a:lnTo>
                  <a:lnTo>
                    <a:pt x="29780" y="3695"/>
                  </a:lnTo>
                  <a:lnTo>
                    <a:pt x="30044" y="3871"/>
                  </a:lnTo>
                  <a:lnTo>
                    <a:pt x="30264" y="4003"/>
                  </a:lnTo>
                  <a:lnTo>
                    <a:pt x="30572" y="4091"/>
                  </a:lnTo>
                  <a:lnTo>
                    <a:pt x="31100" y="4091"/>
                  </a:lnTo>
                  <a:lnTo>
                    <a:pt x="31408" y="4003"/>
                  </a:lnTo>
                  <a:lnTo>
                    <a:pt x="31672" y="3915"/>
                  </a:lnTo>
                  <a:lnTo>
                    <a:pt x="31892" y="3739"/>
                  </a:lnTo>
                  <a:lnTo>
                    <a:pt x="32112" y="3563"/>
                  </a:lnTo>
                  <a:lnTo>
                    <a:pt x="32508" y="3124"/>
                  </a:lnTo>
                  <a:lnTo>
                    <a:pt x="32859" y="2684"/>
                  </a:lnTo>
                  <a:lnTo>
                    <a:pt x="33167" y="2288"/>
                  </a:lnTo>
                  <a:lnTo>
                    <a:pt x="33475" y="1980"/>
                  </a:lnTo>
                  <a:lnTo>
                    <a:pt x="33607" y="1892"/>
                  </a:lnTo>
                  <a:lnTo>
                    <a:pt x="33739" y="1804"/>
                  </a:lnTo>
                  <a:lnTo>
                    <a:pt x="33871" y="1760"/>
                  </a:lnTo>
                  <a:lnTo>
                    <a:pt x="34003" y="1760"/>
                  </a:lnTo>
                  <a:lnTo>
                    <a:pt x="34267" y="1848"/>
                  </a:lnTo>
                  <a:lnTo>
                    <a:pt x="34575" y="1980"/>
                  </a:lnTo>
                  <a:lnTo>
                    <a:pt x="34927" y="2200"/>
                  </a:lnTo>
                  <a:lnTo>
                    <a:pt x="35235" y="2464"/>
                  </a:lnTo>
                  <a:lnTo>
                    <a:pt x="35543" y="2728"/>
                  </a:lnTo>
                  <a:lnTo>
                    <a:pt x="35763" y="2992"/>
                  </a:lnTo>
                  <a:lnTo>
                    <a:pt x="35983" y="3256"/>
                  </a:lnTo>
                  <a:lnTo>
                    <a:pt x="36115" y="3563"/>
                  </a:lnTo>
                  <a:lnTo>
                    <a:pt x="36687" y="3344"/>
                  </a:lnTo>
                  <a:lnTo>
                    <a:pt x="36511" y="2992"/>
                  </a:lnTo>
                  <a:lnTo>
                    <a:pt x="36291" y="2640"/>
                  </a:lnTo>
                  <a:lnTo>
                    <a:pt x="35983" y="2288"/>
                  </a:lnTo>
                  <a:lnTo>
                    <a:pt x="35587" y="1980"/>
                  </a:lnTo>
                  <a:lnTo>
                    <a:pt x="35235" y="1672"/>
                  </a:lnTo>
                  <a:lnTo>
                    <a:pt x="34839" y="1452"/>
                  </a:lnTo>
                  <a:lnTo>
                    <a:pt x="34443" y="1276"/>
                  </a:lnTo>
                  <a:lnTo>
                    <a:pt x="34091" y="1188"/>
                  </a:lnTo>
                  <a:lnTo>
                    <a:pt x="33827" y="1144"/>
                  </a:lnTo>
                  <a:lnTo>
                    <a:pt x="33563" y="1232"/>
                  </a:lnTo>
                  <a:lnTo>
                    <a:pt x="33343" y="1320"/>
                  </a:lnTo>
                  <a:lnTo>
                    <a:pt x="33123" y="1452"/>
                  </a:lnTo>
                  <a:lnTo>
                    <a:pt x="32947" y="1672"/>
                  </a:lnTo>
                  <a:lnTo>
                    <a:pt x="32728" y="1848"/>
                  </a:lnTo>
                  <a:lnTo>
                    <a:pt x="32376" y="2332"/>
                  </a:lnTo>
                  <a:lnTo>
                    <a:pt x="32068" y="2728"/>
                  </a:lnTo>
                  <a:lnTo>
                    <a:pt x="31760" y="3080"/>
                  </a:lnTo>
                  <a:lnTo>
                    <a:pt x="31584" y="3212"/>
                  </a:lnTo>
                  <a:lnTo>
                    <a:pt x="31408" y="3344"/>
                  </a:lnTo>
                  <a:lnTo>
                    <a:pt x="31232" y="3432"/>
                  </a:lnTo>
                  <a:lnTo>
                    <a:pt x="31012" y="3476"/>
                  </a:lnTo>
                  <a:lnTo>
                    <a:pt x="30792" y="3520"/>
                  </a:lnTo>
                  <a:lnTo>
                    <a:pt x="30572" y="3476"/>
                  </a:lnTo>
                  <a:lnTo>
                    <a:pt x="30352" y="3344"/>
                  </a:lnTo>
                  <a:lnTo>
                    <a:pt x="30176" y="3212"/>
                  </a:lnTo>
                  <a:lnTo>
                    <a:pt x="29780" y="2860"/>
                  </a:lnTo>
                  <a:lnTo>
                    <a:pt x="29384" y="2420"/>
                  </a:lnTo>
                  <a:lnTo>
                    <a:pt x="28945" y="1892"/>
                  </a:lnTo>
                  <a:lnTo>
                    <a:pt x="28681" y="1628"/>
                  </a:lnTo>
                  <a:lnTo>
                    <a:pt x="28417" y="1408"/>
                  </a:lnTo>
                  <a:lnTo>
                    <a:pt x="28109" y="1232"/>
                  </a:lnTo>
                  <a:lnTo>
                    <a:pt x="27801" y="1100"/>
                  </a:lnTo>
                  <a:lnTo>
                    <a:pt x="27449" y="1012"/>
                  </a:lnTo>
                  <a:lnTo>
                    <a:pt x="27053" y="968"/>
                  </a:lnTo>
                  <a:lnTo>
                    <a:pt x="26789" y="1012"/>
                  </a:lnTo>
                  <a:lnTo>
                    <a:pt x="26525" y="1100"/>
                  </a:lnTo>
                  <a:lnTo>
                    <a:pt x="26261" y="1188"/>
                  </a:lnTo>
                  <a:lnTo>
                    <a:pt x="26085" y="1320"/>
                  </a:lnTo>
                  <a:lnTo>
                    <a:pt x="25689" y="1628"/>
                  </a:lnTo>
                  <a:lnTo>
                    <a:pt x="25381" y="1936"/>
                  </a:lnTo>
                  <a:lnTo>
                    <a:pt x="25074" y="2244"/>
                  </a:lnTo>
                  <a:lnTo>
                    <a:pt x="24810" y="2508"/>
                  </a:lnTo>
                  <a:lnTo>
                    <a:pt x="24634" y="2596"/>
                  </a:lnTo>
                  <a:lnTo>
                    <a:pt x="24502" y="2640"/>
                  </a:lnTo>
                  <a:lnTo>
                    <a:pt x="24282" y="2684"/>
                  </a:lnTo>
                  <a:lnTo>
                    <a:pt x="23842" y="2684"/>
                  </a:lnTo>
                  <a:lnTo>
                    <a:pt x="23622" y="2596"/>
                  </a:lnTo>
                  <a:lnTo>
                    <a:pt x="23446" y="2508"/>
                  </a:lnTo>
                  <a:lnTo>
                    <a:pt x="23270" y="2376"/>
                  </a:lnTo>
                  <a:lnTo>
                    <a:pt x="22918" y="2024"/>
                  </a:lnTo>
                  <a:lnTo>
                    <a:pt x="22566" y="1672"/>
                  </a:lnTo>
                  <a:lnTo>
                    <a:pt x="22214" y="1232"/>
                  </a:lnTo>
                  <a:lnTo>
                    <a:pt x="22038" y="1056"/>
                  </a:lnTo>
                  <a:lnTo>
                    <a:pt x="21818" y="880"/>
                  </a:lnTo>
                  <a:lnTo>
                    <a:pt x="21598" y="748"/>
                  </a:lnTo>
                  <a:lnTo>
                    <a:pt x="21334" y="616"/>
                  </a:lnTo>
                  <a:lnTo>
                    <a:pt x="21071" y="572"/>
                  </a:lnTo>
                  <a:lnTo>
                    <a:pt x="20763" y="572"/>
                  </a:lnTo>
                  <a:lnTo>
                    <a:pt x="20455" y="660"/>
                  </a:lnTo>
                  <a:lnTo>
                    <a:pt x="20191" y="748"/>
                  </a:lnTo>
                  <a:lnTo>
                    <a:pt x="19971" y="924"/>
                  </a:lnTo>
                  <a:lnTo>
                    <a:pt x="19751" y="1100"/>
                  </a:lnTo>
                  <a:lnTo>
                    <a:pt x="19575" y="1320"/>
                  </a:lnTo>
                  <a:lnTo>
                    <a:pt x="19399" y="1540"/>
                  </a:lnTo>
                  <a:lnTo>
                    <a:pt x="19091" y="2024"/>
                  </a:lnTo>
                  <a:lnTo>
                    <a:pt x="18827" y="2420"/>
                  </a:lnTo>
                  <a:lnTo>
                    <a:pt x="18563" y="2772"/>
                  </a:lnTo>
                  <a:lnTo>
                    <a:pt x="18431" y="2904"/>
                  </a:lnTo>
                  <a:lnTo>
                    <a:pt x="18255" y="3036"/>
                  </a:lnTo>
                  <a:lnTo>
                    <a:pt x="18079" y="3124"/>
                  </a:lnTo>
                  <a:lnTo>
                    <a:pt x="17903" y="3168"/>
                  </a:lnTo>
                  <a:lnTo>
                    <a:pt x="17683" y="3168"/>
                  </a:lnTo>
                  <a:lnTo>
                    <a:pt x="17507" y="3124"/>
                  </a:lnTo>
                  <a:lnTo>
                    <a:pt x="17288" y="2992"/>
                  </a:lnTo>
                  <a:lnTo>
                    <a:pt x="17112" y="2860"/>
                  </a:lnTo>
                  <a:lnTo>
                    <a:pt x="16760" y="2508"/>
                  </a:lnTo>
                  <a:lnTo>
                    <a:pt x="16408" y="2068"/>
                  </a:lnTo>
                  <a:lnTo>
                    <a:pt x="16012" y="1584"/>
                  </a:lnTo>
                  <a:lnTo>
                    <a:pt x="15748" y="1320"/>
                  </a:lnTo>
                  <a:lnTo>
                    <a:pt x="15528" y="1144"/>
                  </a:lnTo>
                  <a:lnTo>
                    <a:pt x="15264" y="968"/>
                  </a:lnTo>
                  <a:lnTo>
                    <a:pt x="15000" y="836"/>
                  </a:lnTo>
                  <a:lnTo>
                    <a:pt x="14692" y="792"/>
                  </a:lnTo>
                  <a:lnTo>
                    <a:pt x="14340" y="792"/>
                  </a:lnTo>
                  <a:lnTo>
                    <a:pt x="14076" y="836"/>
                  </a:lnTo>
                  <a:lnTo>
                    <a:pt x="13856" y="924"/>
                  </a:lnTo>
                  <a:lnTo>
                    <a:pt x="13636" y="1056"/>
                  </a:lnTo>
                  <a:lnTo>
                    <a:pt x="13417" y="1232"/>
                  </a:lnTo>
                  <a:lnTo>
                    <a:pt x="13109" y="1584"/>
                  </a:lnTo>
                  <a:lnTo>
                    <a:pt x="12801" y="1980"/>
                  </a:lnTo>
                  <a:lnTo>
                    <a:pt x="12537" y="2332"/>
                  </a:lnTo>
                  <a:lnTo>
                    <a:pt x="12317" y="2596"/>
                  </a:lnTo>
                  <a:lnTo>
                    <a:pt x="12097" y="2728"/>
                  </a:lnTo>
                  <a:lnTo>
                    <a:pt x="11965" y="2772"/>
                  </a:lnTo>
                  <a:lnTo>
                    <a:pt x="11833" y="2772"/>
                  </a:lnTo>
                  <a:lnTo>
                    <a:pt x="11701" y="2728"/>
                  </a:lnTo>
                  <a:lnTo>
                    <a:pt x="11569" y="2684"/>
                  </a:lnTo>
                  <a:lnTo>
                    <a:pt x="11349" y="2508"/>
                  </a:lnTo>
                  <a:lnTo>
                    <a:pt x="11129" y="2200"/>
                  </a:lnTo>
                  <a:lnTo>
                    <a:pt x="10909" y="1848"/>
                  </a:lnTo>
                  <a:lnTo>
                    <a:pt x="10689" y="1408"/>
                  </a:lnTo>
                  <a:lnTo>
                    <a:pt x="10381" y="1012"/>
                  </a:lnTo>
                  <a:lnTo>
                    <a:pt x="10205" y="836"/>
                  </a:lnTo>
                  <a:lnTo>
                    <a:pt x="10029" y="704"/>
                  </a:lnTo>
                  <a:lnTo>
                    <a:pt x="9809" y="572"/>
                  </a:lnTo>
                  <a:lnTo>
                    <a:pt x="9590" y="440"/>
                  </a:lnTo>
                  <a:lnTo>
                    <a:pt x="9238" y="396"/>
                  </a:lnTo>
                  <a:lnTo>
                    <a:pt x="8930" y="396"/>
                  </a:lnTo>
                  <a:lnTo>
                    <a:pt x="8622" y="484"/>
                  </a:lnTo>
                  <a:lnTo>
                    <a:pt x="8358" y="616"/>
                  </a:lnTo>
                  <a:lnTo>
                    <a:pt x="8094" y="792"/>
                  </a:lnTo>
                  <a:lnTo>
                    <a:pt x="7830" y="1012"/>
                  </a:lnTo>
                  <a:lnTo>
                    <a:pt x="7346" y="1408"/>
                  </a:lnTo>
                  <a:lnTo>
                    <a:pt x="6906" y="1848"/>
                  </a:lnTo>
                  <a:lnTo>
                    <a:pt x="6510" y="2112"/>
                  </a:lnTo>
                  <a:lnTo>
                    <a:pt x="6334" y="2200"/>
                  </a:lnTo>
                  <a:lnTo>
                    <a:pt x="6158" y="2244"/>
                  </a:lnTo>
                  <a:lnTo>
                    <a:pt x="5982" y="2244"/>
                  </a:lnTo>
                  <a:lnTo>
                    <a:pt x="5806" y="2200"/>
                  </a:lnTo>
                  <a:lnTo>
                    <a:pt x="5587" y="2068"/>
                  </a:lnTo>
                  <a:lnTo>
                    <a:pt x="5367" y="1848"/>
                  </a:lnTo>
                  <a:lnTo>
                    <a:pt x="5235" y="1584"/>
                  </a:lnTo>
                  <a:lnTo>
                    <a:pt x="5059" y="1320"/>
                  </a:lnTo>
                  <a:lnTo>
                    <a:pt x="4883" y="1012"/>
                  </a:lnTo>
                  <a:lnTo>
                    <a:pt x="4663" y="660"/>
                  </a:lnTo>
                  <a:lnTo>
                    <a:pt x="4399" y="396"/>
                  </a:lnTo>
                  <a:lnTo>
                    <a:pt x="4267" y="264"/>
                  </a:lnTo>
                  <a:lnTo>
                    <a:pt x="4091" y="132"/>
                  </a:lnTo>
                  <a:lnTo>
                    <a:pt x="3827" y="44"/>
                  </a:lnTo>
                  <a:lnTo>
                    <a:pt x="3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3"/>
            <p:cNvSpPr/>
            <p:nvPr/>
          </p:nvSpPr>
          <p:spPr>
            <a:xfrm>
              <a:off x="241400" y="3176950"/>
              <a:ext cx="913900" cy="108900"/>
            </a:xfrm>
            <a:custGeom>
              <a:avLst/>
              <a:gdLst/>
              <a:ahLst/>
              <a:cxnLst/>
              <a:rect l="l" t="t" r="r" b="b"/>
              <a:pathLst>
                <a:path w="36556" h="4356" extrusionOk="0">
                  <a:moveTo>
                    <a:pt x="2992" y="1"/>
                  </a:moveTo>
                  <a:lnTo>
                    <a:pt x="2816" y="45"/>
                  </a:lnTo>
                  <a:lnTo>
                    <a:pt x="2596" y="89"/>
                  </a:lnTo>
                  <a:lnTo>
                    <a:pt x="2200" y="309"/>
                  </a:lnTo>
                  <a:lnTo>
                    <a:pt x="1761" y="573"/>
                  </a:lnTo>
                  <a:lnTo>
                    <a:pt x="1321" y="1012"/>
                  </a:lnTo>
                  <a:lnTo>
                    <a:pt x="881" y="1540"/>
                  </a:lnTo>
                  <a:lnTo>
                    <a:pt x="441" y="2156"/>
                  </a:lnTo>
                  <a:lnTo>
                    <a:pt x="1" y="2904"/>
                  </a:lnTo>
                  <a:lnTo>
                    <a:pt x="529" y="3212"/>
                  </a:lnTo>
                  <a:lnTo>
                    <a:pt x="881" y="2552"/>
                  </a:lnTo>
                  <a:lnTo>
                    <a:pt x="1277" y="2024"/>
                  </a:lnTo>
                  <a:lnTo>
                    <a:pt x="1673" y="1540"/>
                  </a:lnTo>
                  <a:lnTo>
                    <a:pt x="2024" y="1188"/>
                  </a:lnTo>
                  <a:lnTo>
                    <a:pt x="2332" y="880"/>
                  </a:lnTo>
                  <a:lnTo>
                    <a:pt x="2684" y="704"/>
                  </a:lnTo>
                  <a:lnTo>
                    <a:pt x="2992" y="617"/>
                  </a:lnTo>
                  <a:lnTo>
                    <a:pt x="3300" y="617"/>
                  </a:lnTo>
                  <a:lnTo>
                    <a:pt x="3476" y="704"/>
                  </a:lnTo>
                  <a:lnTo>
                    <a:pt x="3652" y="792"/>
                  </a:lnTo>
                  <a:lnTo>
                    <a:pt x="3828" y="924"/>
                  </a:lnTo>
                  <a:lnTo>
                    <a:pt x="3960" y="1100"/>
                  </a:lnTo>
                  <a:lnTo>
                    <a:pt x="4224" y="1540"/>
                  </a:lnTo>
                  <a:lnTo>
                    <a:pt x="4488" y="1980"/>
                  </a:lnTo>
                  <a:lnTo>
                    <a:pt x="4840" y="2552"/>
                  </a:lnTo>
                  <a:lnTo>
                    <a:pt x="5192" y="3080"/>
                  </a:lnTo>
                  <a:lnTo>
                    <a:pt x="5412" y="3300"/>
                  </a:lnTo>
                  <a:lnTo>
                    <a:pt x="5675" y="3520"/>
                  </a:lnTo>
                  <a:lnTo>
                    <a:pt x="5939" y="3696"/>
                  </a:lnTo>
                  <a:lnTo>
                    <a:pt x="6247" y="3828"/>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44"/>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781" y="3872"/>
                  </a:lnTo>
                  <a:lnTo>
                    <a:pt x="15177" y="3784"/>
                  </a:lnTo>
                  <a:lnTo>
                    <a:pt x="15529" y="3652"/>
                  </a:lnTo>
                  <a:lnTo>
                    <a:pt x="15837" y="3520"/>
                  </a:lnTo>
                  <a:lnTo>
                    <a:pt x="16101" y="3344"/>
                  </a:lnTo>
                  <a:lnTo>
                    <a:pt x="16409" y="3168"/>
                  </a:lnTo>
                  <a:lnTo>
                    <a:pt x="16893" y="2772"/>
                  </a:lnTo>
                  <a:lnTo>
                    <a:pt x="17376" y="2420"/>
                  </a:lnTo>
                  <a:lnTo>
                    <a:pt x="17596" y="2244"/>
                  </a:lnTo>
                  <a:lnTo>
                    <a:pt x="17816" y="2156"/>
                  </a:lnTo>
                  <a:lnTo>
                    <a:pt x="18036" y="2068"/>
                  </a:lnTo>
                  <a:lnTo>
                    <a:pt x="18256" y="2024"/>
                  </a:lnTo>
                  <a:lnTo>
                    <a:pt x="18520" y="2024"/>
                  </a:lnTo>
                  <a:lnTo>
                    <a:pt x="18784" y="2068"/>
                  </a:lnTo>
                  <a:lnTo>
                    <a:pt x="19136" y="2244"/>
                  </a:lnTo>
                  <a:lnTo>
                    <a:pt x="19400" y="2464"/>
                  </a:lnTo>
                  <a:lnTo>
                    <a:pt x="19620" y="2684"/>
                  </a:lnTo>
                  <a:lnTo>
                    <a:pt x="19796" y="2992"/>
                  </a:lnTo>
                  <a:lnTo>
                    <a:pt x="20060" y="3300"/>
                  </a:lnTo>
                  <a:lnTo>
                    <a:pt x="20324" y="3608"/>
                  </a:lnTo>
                  <a:lnTo>
                    <a:pt x="20500" y="3740"/>
                  </a:lnTo>
                  <a:lnTo>
                    <a:pt x="20676" y="3828"/>
                  </a:lnTo>
                  <a:lnTo>
                    <a:pt x="20896" y="3960"/>
                  </a:lnTo>
                  <a:lnTo>
                    <a:pt x="21159" y="4004"/>
                  </a:lnTo>
                  <a:lnTo>
                    <a:pt x="21511" y="4048"/>
                  </a:lnTo>
                  <a:lnTo>
                    <a:pt x="21863" y="4048"/>
                  </a:lnTo>
                  <a:lnTo>
                    <a:pt x="22127" y="3960"/>
                  </a:lnTo>
                  <a:lnTo>
                    <a:pt x="22435" y="3828"/>
                  </a:lnTo>
                  <a:lnTo>
                    <a:pt x="22655" y="3652"/>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80"/>
                  </a:lnTo>
                  <a:lnTo>
                    <a:pt x="25954" y="2068"/>
                  </a:lnTo>
                  <a:lnTo>
                    <a:pt x="26218" y="2200"/>
                  </a:lnTo>
                  <a:lnTo>
                    <a:pt x="26438" y="2376"/>
                  </a:lnTo>
                  <a:lnTo>
                    <a:pt x="26658" y="2596"/>
                  </a:lnTo>
                  <a:lnTo>
                    <a:pt x="27098" y="3036"/>
                  </a:lnTo>
                  <a:lnTo>
                    <a:pt x="27538" y="3520"/>
                  </a:lnTo>
                  <a:lnTo>
                    <a:pt x="27802" y="3740"/>
                  </a:lnTo>
                  <a:lnTo>
                    <a:pt x="28066" y="3916"/>
                  </a:lnTo>
                  <a:lnTo>
                    <a:pt x="28374" y="4092"/>
                  </a:lnTo>
                  <a:lnTo>
                    <a:pt x="28682" y="4224"/>
                  </a:lnTo>
                  <a:lnTo>
                    <a:pt x="28989" y="4312"/>
                  </a:lnTo>
                  <a:lnTo>
                    <a:pt x="29385" y="4356"/>
                  </a:lnTo>
                  <a:lnTo>
                    <a:pt x="29605" y="4356"/>
                  </a:lnTo>
                  <a:lnTo>
                    <a:pt x="29913" y="4312"/>
                  </a:lnTo>
                  <a:lnTo>
                    <a:pt x="30177" y="4224"/>
                  </a:lnTo>
                  <a:lnTo>
                    <a:pt x="30397" y="4136"/>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508"/>
                  </a:lnTo>
                  <a:lnTo>
                    <a:pt x="34004" y="2596"/>
                  </a:lnTo>
                  <a:lnTo>
                    <a:pt x="34488" y="2772"/>
                  </a:lnTo>
                  <a:lnTo>
                    <a:pt x="34928" y="3036"/>
                  </a:lnTo>
                  <a:lnTo>
                    <a:pt x="35324" y="3300"/>
                  </a:lnTo>
                  <a:lnTo>
                    <a:pt x="35676" y="3564"/>
                  </a:lnTo>
                  <a:lnTo>
                    <a:pt x="36116" y="4004"/>
                  </a:lnTo>
                  <a:lnTo>
                    <a:pt x="36556" y="3564"/>
                  </a:lnTo>
                  <a:lnTo>
                    <a:pt x="36028" y="3080"/>
                  </a:lnTo>
                  <a:lnTo>
                    <a:pt x="35632" y="2816"/>
                  </a:lnTo>
                  <a:lnTo>
                    <a:pt x="35192" y="2508"/>
                  </a:lnTo>
                  <a:lnTo>
                    <a:pt x="34664" y="2200"/>
                  </a:lnTo>
                  <a:lnTo>
                    <a:pt x="34092" y="2024"/>
                  </a:lnTo>
                  <a:lnTo>
                    <a:pt x="33784" y="1936"/>
                  </a:lnTo>
                  <a:lnTo>
                    <a:pt x="33520" y="1892"/>
                  </a:lnTo>
                  <a:lnTo>
                    <a:pt x="32860" y="1892"/>
                  </a:lnTo>
                  <a:lnTo>
                    <a:pt x="32553" y="1936"/>
                  </a:lnTo>
                  <a:lnTo>
                    <a:pt x="32245" y="2068"/>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640"/>
                  </a:lnTo>
                  <a:lnTo>
                    <a:pt x="27054" y="2112"/>
                  </a:lnTo>
                  <a:lnTo>
                    <a:pt x="26790" y="1892"/>
                  </a:lnTo>
                  <a:lnTo>
                    <a:pt x="26482" y="1672"/>
                  </a:lnTo>
                  <a:lnTo>
                    <a:pt x="26174" y="1496"/>
                  </a:lnTo>
                  <a:lnTo>
                    <a:pt x="25866" y="1364"/>
                  </a:lnTo>
                  <a:lnTo>
                    <a:pt x="25470" y="1320"/>
                  </a:lnTo>
                  <a:lnTo>
                    <a:pt x="25074" y="1320"/>
                  </a:lnTo>
                  <a:lnTo>
                    <a:pt x="24723" y="1364"/>
                  </a:lnTo>
                  <a:lnTo>
                    <a:pt x="24415" y="1452"/>
                  </a:lnTo>
                  <a:lnTo>
                    <a:pt x="24107" y="1584"/>
                  </a:lnTo>
                  <a:lnTo>
                    <a:pt x="23843" y="1760"/>
                  </a:lnTo>
                  <a:lnTo>
                    <a:pt x="23359" y="2156"/>
                  </a:lnTo>
                  <a:lnTo>
                    <a:pt x="22919" y="2552"/>
                  </a:lnTo>
                  <a:lnTo>
                    <a:pt x="22523" y="2992"/>
                  </a:lnTo>
                  <a:lnTo>
                    <a:pt x="22127" y="3300"/>
                  </a:lnTo>
                  <a:lnTo>
                    <a:pt x="21951" y="3388"/>
                  </a:lnTo>
                  <a:lnTo>
                    <a:pt x="21731" y="3432"/>
                  </a:lnTo>
                  <a:lnTo>
                    <a:pt x="21511" y="3476"/>
                  </a:lnTo>
                  <a:lnTo>
                    <a:pt x="21291" y="3432"/>
                  </a:lnTo>
                  <a:lnTo>
                    <a:pt x="20984" y="3300"/>
                  </a:lnTo>
                  <a:lnTo>
                    <a:pt x="20720" y="3124"/>
                  </a:lnTo>
                  <a:lnTo>
                    <a:pt x="20500" y="2904"/>
                  </a:lnTo>
                  <a:lnTo>
                    <a:pt x="20280" y="2640"/>
                  </a:lnTo>
                  <a:lnTo>
                    <a:pt x="20060" y="2288"/>
                  </a:lnTo>
                  <a:lnTo>
                    <a:pt x="19796" y="1980"/>
                  </a:lnTo>
                  <a:lnTo>
                    <a:pt x="19400" y="1716"/>
                  </a:lnTo>
                  <a:lnTo>
                    <a:pt x="19224" y="1628"/>
                  </a:lnTo>
                  <a:lnTo>
                    <a:pt x="18960" y="1496"/>
                  </a:lnTo>
                  <a:lnTo>
                    <a:pt x="18564" y="1408"/>
                  </a:lnTo>
                  <a:lnTo>
                    <a:pt x="18256" y="1408"/>
                  </a:lnTo>
                  <a:lnTo>
                    <a:pt x="17904" y="1452"/>
                  </a:lnTo>
                  <a:lnTo>
                    <a:pt x="17596" y="1584"/>
                  </a:lnTo>
                  <a:lnTo>
                    <a:pt x="17332" y="1716"/>
                  </a:lnTo>
                  <a:lnTo>
                    <a:pt x="17025" y="1892"/>
                  </a:lnTo>
                  <a:lnTo>
                    <a:pt x="16541" y="2288"/>
                  </a:lnTo>
                  <a:lnTo>
                    <a:pt x="16057" y="2640"/>
                  </a:lnTo>
                  <a:lnTo>
                    <a:pt x="15573" y="2948"/>
                  </a:lnTo>
                  <a:lnTo>
                    <a:pt x="15309" y="3080"/>
                  </a:lnTo>
                  <a:lnTo>
                    <a:pt x="15001" y="3212"/>
                  </a:lnTo>
                  <a:lnTo>
                    <a:pt x="14737" y="3256"/>
                  </a:lnTo>
                  <a:lnTo>
                    <a:pt x="14385" y="3300"/>
                  </a:lnTo>
                  <a:lnTo>
                    <a:pt x="14341" y="3300"/>
                  </a:lnTo>
                  <a:lnTo>
                    <a:pt x="14077" y="3256"/>
                  </a:lnTo>
                  <a:lnTo>
                    <a:pt x="13813" y="3212"/>
                  </a:lnTo>
                  <a:lnTo>
                    <a:pt x="13549" y="3124"/>
                  </a:lnTo>
                  <a:lnTo>
                    <a:pt x="13374" y="3036"/>
                  </a:lnTo>
                  <a:lnTo>
                    <a:pt x="12978" y="2772"/>
                  </a:lnTo>
                  <a:lnTo>
                    <a:pt x="12582" y="2464"/>
                  </a:lnTo>
                  <a:lnTo>
                    <a:pt x="12186" y="2112"/>
                  </a:lnTo>
                  <a:lnTo>
                    <a:pt x="11922" y="1936"/>
                  </a:lnTo>
                  <a:lnTo>
                    <a:pt x="11702" y="1804"/>
                  </a:lnTo>
                  <a:lnTo>
                    <a:pt x="11394" y="1672"/>
                  </a:lnTo>
                  <a:lnTo>
                    <a:pt x="11086" y="1584"/>
                  </a:lnTo>
                  <a:lnTo>
                    <a:pt x="10734" y="1496"/>
                  </a:lnTo>
                  <a:lnTo>
                    <a:pt x="10338" y="1496"/>
                  </a:lnTo>
                  <a:lnTo>
                    <a:pt x="9942" y="1540"/>
                  </a:lnTo>
                  <a:lnTo>
                    <a:pt x="9590" y="1628"/>
                  </a:lnTo>
                  <a:lnTo>
                    <a:pt x="9283" y="1760"/>
                  </a:lnTo>
                  <a:lnTo>
                    <a:pt x="8975" y="1892"/>
                  </a:lnTo>
                  <a:lnTo>
                    <a:pt x="8447" y="2244"/>
                  </a:lnTo>
                  <a:lnTo>
                    <a:pt x="7963" y="2640"/>
                  </a:lnTo>
                  <a:lnTo>
                    <a:pt x="7567" y="2948"/>
                  </a:lnTo>
                  <a:lnTo>
                    <a:pt x="7215" y="3168"/>
                  </a:lnTo>
                  <a:lnTo>
                    <a:pt x="6995" y="3256"/>
                  </a:lnTo>
                  <a:lnTo>
                    <a:pt x="6819" y="3300"/>
                  </a:lnTo>
                  <a:lnTo>
                    <a:pt x="6643" y="3300"/>
                  </a:lnTo>
                  <a:lnTo>
                    <a:pt x="6423" y="3256"/>
                  </a:lnTo>
                  <a:lnTo>
                    <a:pt x="6203" y="3124"/>
                  </a:lnTo>
                  <a:lnTo>
                    <a:pt x="5983" y="2992"/>
                  </a:lnTo>
                  <a:lnTo>
                    <a:pt x="5807" y="2816"/>
                  </a:lnTo>
                  <a:lnTo>
                    <a:pt x="5632" y="2640"/>
                  </a:lnTo>
                  <a:lnTo>
                    <a:pt x="5324" y="2156"/>
                  </a:lnTo>
                  <a:lnTo>
                    <a:pt x="5016" y="1672"/>
                  </a:lnTo>
                  <a:lnTo>
                    <a:pt x="4708" y="1144"/>
                  </a:lnTo>
                  <a:lnTo>
                    <a:pt x="4356" y="660"/>
                  </a:lnTo>
                  <a:lnTo>
                    <a:pt x="4180" y="441"/>
                  </a:lnTo>
                  <a:lnTo>
                    <a:pt x="3960" y="265"/>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3"/>
            <p:cNvSpPr/>
            <p:nvPr/>
          </p:nvSpPr>
          <p:spPr>
            <a:xfrm>
              <a:off x="244700" y="3275925"/>
              <a:ext cx="909500" cy="90200"/>
            </a:xfrm>
            <a:custGeom>
              <a:avLst/>
              <a:gdLst/>
              <a:ahLst/>
              <a:cxnLst/>
              <a:rect l="l" t="t" r="r" b="b"/>
              <a:pathLst>
                <a:path w="36380" h="3608" extrusionOk="0">
                  <a:moveTo>
                    <a:pt x="24151" y="1"/>
                  </a:moveTo>
                  <a:lnTo>
                    <a:pt x="23755" y="45"/>
                  </a:lnTo>
                  <a:lnTo>
                    <a:pt x="23359" y="133"/>
                  </a:lnTo>
                  <a:lnTo>
                    <a:pt x="23007" y="265"/>
                  </a:lnTo>
                  <a:lnTo>
                    <a:pt x="22655" y="441"/>
                  </a:lnTo>
                  <a:lnTo>
                    <a:pt x="22303" y="660"/>
                  </a:lnTo>
                  <a:lnTo>
                    <a:pt x="21687" y="1188"/>
                  </a:lnTo>
                  <a:lnTo>
                    <a:pt x="21115" y="1672"/>
                  </a:lnTo>
                  <a:lnTo>
                    <a:pt x="20808" y="1892"/>
                  </a:lnTo>
                  <a:lnTo>
                    <a:pt x="20500" y="2068"/>
                  </a:lnTo>
                  <a:lnTo>
                    <a:pt x="20148" y="2244"/>
                  </a:lnTo>
                  <a:lnTo>
                    <a:pt x="19796" y="2332"/>
                  </a:lnTo>
                  <a:lnTo>
                    <a:pt x="19400" y="2420"/>
                  </a:lnTo>
                  <a:lnTo>
                    <a:pt x="19004" y="2376"/>
                  </a:lnTo>
                  <a:lnTo>
                    <a:pt x="18696" y="2332"/>
                  </a:lnTo>
                  <a:lnTo>
                    <a:pt x="18388" y="2288"/>
                  </a:lnTo>
                  <a:lnTo>
                    <a:pt x="18124" y="2156"/>
                  </a:lnTo>
                  <a:lnTo>
                    <a:pt x="17904" y="2024"/>
                  </a:lnTo>
                  <a:lnTo>
                    <a:pt x="17464" y="1716"/>
                  </a:lnTo>
                  <a:lnTo>
                    <a:pt x="17069" y="1364"/>
                  </a:lnTo>
                  <a:lnTo>
                    <a:pt x="16629" y="968"/>
                  </a:lnTo>
                  <a:lnTo>
                    <a:pt x="16365" y="792"/>
                  </a:lnTo>
                  <a:lnTo>
                    <a:pt x="16101" y="616"/>
                  </a:lnTo>
                  <a:lnTo>
                    <a:pt x="15837" y="485"/>
                  </a:lnTo>
                  <a:lnTo>
                    <a:pt x="15529" y="397"/>
                  </a:lnTo>
                  <a:lnTo>
                    <a:pt x="15133" y="353"/>
                  </a:lnTo>
                  <a:lnTo>
                    <a:pt x="14737" y="353"/>
                  </a:lnTo>
                  <a:lnTo>
                    <a:pt x="14341" y="397"/>
                  </a:lnTo>
                  <a:lnTo>
                    <a:pt x="13989" y="485"/>
                  </a:lnTo>
                  <a:lnTo>
                    <a:pt x="13681" y="616"/>
                  </a:lnTo>
                  <a:lnTo>
                    <a:pt x="13417" y="748"/>
                  </a:lnTo>
                  <a:lnTo>
                    <a:pt x="13154" y="924"/>
                  </a:lnTo>
                  <a:lnTo>
                    <a:pt x="12934" y="1144"/>
                  </a:lnTo>
                  <a:lnTo>
                    <a:pt x="12494" y="1540"/>
                  </a:lnTo>
                  <a:lnTo>
                    <a:pt x="12098" y="1892"/>
                  </a:lnTo>
                  <a:lnTo>
                    <a:pt x="11702" y="2200"/>
                  </a:lnTo>
                  <a:lnTo>
                    <a:pt x="11482" y="2332"/>
                  </a:lnTo>
                  <a:lnTo>
                    <a:pt x="11262" y="2420"/>
                  </a:lnTo>
                  <a:lnTo>
                    <a:pt x="10998" y="2508"/>
                  </a:lnTo>
                  <a:lnTo>
                    <a:pt x="10338" y="2508"/>
                  </a:lnTo>
                  <a:lnTo>
                    <a:pt x="10074" y="2464"/>
                  </a:lnTo>
                  <a:lnTo>
                    <a:pt x="9810" y="2376"/>
                  </a:lnTo>
                  <a:lnTo>
                    <a:pt x="9546" y="2244"/>
                  </a:lnTo>
                  <a:lnTo>
                    <a:pt x="9327" y="2068"/>
                  </a:lnTo>
                  <a:lnTo>
                    <a:pt x="9107" y="1892"/>
                  </a:lnTo>
                  <a:lnTo>
                    <a:pt x="8711" y="1496"/>
                  </a:lnTo>
                  <a:lnTo>
                    <a:pt x="8227" y="1012"/>
                  </a:lnTo>
                  <a:lnTo>
                    <a:pt x="7963" y="792"/>
                  </a:lnTo>
                  <a:lnTo>
                    <a:pt x="7699" y="616"/>
                  </a:lnTo>
                  <a:lnTo>
                    <a:pt x="7391" y="441"/>
                  </a:lnTo>
                  <a:lnTo>
                    <a:pt x="7039" y="309"/>
                  </a:lnTo>
                  <a:lnTo>
                    <a:pt x="6643" y="221"/>
                  </a:lnTo>
                  <a:lnTo>
                    <a:pt x="5895" y="221"/>
                  </a:lnTo>
                  <a:lnTo>
                    <a:pt x="5631" y="265"/>
                  </a:lnTo>
                  <a:lnTo>
                    <a:pt x="5148" y="441"/>
                  </a:lnTo>
                  <a:lnTo>
                    <a:pt x="4664" y="660"/>
                  </a:lnTo>
                  <a:lnTo>
                    <a:pt x="4224" y="880"/>
                  </a:lnTo>
                  <a:lnTo>
                    <a:pt x="3652" y="1188"/>
                  </a:lnTo>
                  <a:lnTo>
                    <a:pt x="3036" y="1452"/>
                  </a:lnTo>
                  <a:lnTo>
                    <a:pt x="2684" y="1540"/>
                  </a:lnTo>
                  <a:lnTo>
                    <a:pt x="2332" y="1628"/>
                  </a:lnTo>
                  <a:lnTo>
                    <a:pt x="1936" y="1672"/>
                  </a:lnTo>
                  <a:lnTo>
                    <a:pt x="1453" y="1672"/>
                  </a:lnTo>
                  <a:lnTo>
                    <a:pt x="793" y="1628"/>
                  </a:lnTo>
                  <a:lnTo>
                    <a:pt x="133" y="1496"/>
                  </a:lnTo>
                  <a:lnTo>
                    <a:pt x="1" y="2068"/>
                  </a:lnTo>
                  <a:lnTo>
                    <a:pt x="705" y="2200"/>
                  </a:lnTo>
                  <a:lnTo>
                    <a:pt x="1453" y="2244"/>
                  </a:lnTo>
                  <a:lnTo>
                    <a:pt x="1936" y="2244"/>
                  </a:lnTo>
                  <a:lnTo>
                    <a:pt x="2420" y="2200"/>
                  </a:lnTo>
                  <a:lnTo>
                    <a:pt x="2816" y="2112"/>
                  </a:lnTo>
                  <a:lnTo>
                    <a:pt x="3212" y="2024"/>
                  </a:lnTo>
                  <a:lnTo>
                    <a:pt x="3916" y="1716"/>
                  </a:lnTo>
                  <a:lnTo>
                    <a:pt x="4488" y="1408"/>
                  </a:lnTo>
                  <a:lnTo>
                    <a:pt x="4928" y="1188"/>
                  </a:lnTo>
                  <a:lnTo>
                    <a:pt x="5324" y="1012"/>
                  </a:lnTo>
                  <a:lnTo>
                    <a:pt x="5763" y="880"/>
                  </a:lnTo>
                  <a:lnTo>
                    <a:pt x="6247" y="792"/>
                  </a:lnTo>
                  <a:lnTo>
                    <a:pt x="6555" y="836"/>
                  </a:lnTo>
                  <a:lnTo>
                    <a:pt x="6863" y="880"/>
                  </a:lnTo>
                  <a:lnTo>
                    <a:pt x="7127" y="968"/>
                  </a:lnTo>
                  <a:lnTo>
                    <a:pt x="7391" y="1100"/>
                  </a:lnTo>
                  <a:lnTo>
                    <a:pt x="7611" y="1276"/>
                  </a:lnTo>
                  <a:lnTo>
                    <a:pt x="7831" y="1452"/>
                  </a:lnTo>
                  <a:lnTo>
                    <a:pt x="8271" y="1892"/>
                  </a:lnTo>
                  <a:lnTo>
                    <a:pt x="8711" y="2332"/>
                  </a:lnTo>
                  <a:lnTo>
                    <a:pt x="8975" y="2552"/>
                  </a:lnTo>
                  <a:lnTo>
                    <a:pt x="9239" y="2772"/>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76"/>
                  </a:lnTo>
                  <a:lnTo>
                    <a:pt x="12934" y="1980"/>
                  </a:lnTo>
                  <a:lnTo>
                    <a:pt x="13285" y="1584"/>
                  </a:lnTo>
                  <a:lnTo>
                    <a:pt x="13725" y="1276"/>
                  </a:lnTo>
                  <a:lnTo>
                    <a:pt x="13945" y="1144"/>
                  </a:lnTo>
                  <a:lnTo>
                    <a:pt x="14209" y="1056"/>
                  </a:lnTo>
                  <a:lnTo>
                    <a:pt x="14473" y="968"/>
                  </a:lnTo>
                  <a:lnTo>
                    <a:pt x="14781" y="924"/>
                  </a:lnTo>
                  <a:lnTo>
                    <a:pt x="15089" y="968"/>
                  </a:lnTo>
                  <a:lnTo>
                    <a:pt x="15353" y="1012"/>
                  </a:lnTo>
                  <a:lnTo>
                    <a:pt x="15617" y="1056"/>
                  </a:lnTo>
                  <a:lnTo>
                    <a:pt x="15837" y="1188"/>
                  </a:lnTo>
                  <a:lnTo>
                    <a:pt x="16277" y="1452"/>
                  </a:lnTo>
                  <a:lnTo>
                    <a:pt x="16673" y="1804"/>
                  </a:lnTo>
                  <a:lnTo>
                    <a:pt x="17113" y="2200"/>
                  </a:lnTo>
                  <a:lnTo>
                    <a:pt x="17596" y="2552"/>
                  </a:lnTo>
                  <a:lnTo>
                    <a:pt x="17904" y="2728"/>
                  </a:lnTo>
                  <a:lnTo>
                    <a:pt x="18212" y="2816"/>
                  </a:lnTo>
                  <a:lnTo>
                    <a:pt x="18564" y="2948"/>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56"/>
                  </a:lnTo>
                  <a:lnTo>
                    <a:pt x="26614" y="2640"/>
                  </a:lnTo>
                  <a:lnTo>
                    <a:pt x="26834" y="2904"/>
                  </a:lnTo>
                  <a:lnTo>
                    <a:pt x="27054" y="3124"/>
                  </a:lnTo>
                  <a:lnTo>
                    <a:pt x="27318" y="3300"/>
                  </a:lnTo>
                  <a:lnTo>
                    <a:pt x="27626" y="3432"/>
                  </a:lnTo>
                  <a:lnTo>
                    <a:pt x="27934" y="3564"/>
                  </a:lnTo>
                  <a:lnTo>
                    <a:pt x="28286" y="3608"/>
                  </a:lnTo>
                  <a:lnTo>
                    <a:pt x="28330" y="3608"/>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56"/>
                  </a:lnTo>
                  <a:lnTo>
                    <a:pt x="32553" y="1012"/>
                  </a:lnTo>
                  <a:lnTo>
                    <a:pt x="32596" y="1012"/>
                  </a:lnTo>
                  <a:lnTo>
                    <a:pt x="33036" y="1056"/>
                  </a:lnTo>
                  <a:lnTo>
                    <a:pt x="33520" y="1188"/>
                  </a:lnTo>
                  <a:lnTo>
                    <a:pt x="34004" y="1408"/>
                  </a:lnTo>
                  <a:lnTo>
                    <a:pt x="34444" y="1672"/>
                  </a:lnTo>
                  <a:lnTo>
                    <a:pt x="34884" y="1936"/>
                  </a:lnTo>
                  <a:lnTo>
                    <a:pt x="35280" y="2288"/>
                  </a:lnTo>
                  <a:lnTo>
                    <a:pt x="35632" y="2596"/>
                  </a:lnTo>
                  <a:lnTo>
                    <a:pt x="35896" y="2948"/>
                  </a:lnTo>
                  <a:lnTo>
                    <a:pt x="36380" y="2596"/>
                  </a:lnTo>
                  <a:lnTo>
                    <a:pt x="36116" y="2200"/>
                  </a:lnTo>
                  <a:lnTo>
                    <a:pt x="35720" y="1848"/>
                  </a:lnTo>
                  <a:lnTo>
                    <a:pt x="35280" y="1452"/>
                  </a:lnTo>
                  <a:lnTo>
                    <a:pt x="34752" y="1144"/>
                  </a:lnTo>
                  <a:lnTo>
                    <a:pt x="34224" y="836"/>
                  </a:lnTo>
                  <a:lnTo>
                    <a:pt x="33652" y="616"/>
                  </a:lnTo>
                  <a:lnTo>
                    <a:pt x="33124" y="485"/>
                  </a:lnTo>
                  <a:lnTo>
                    <a:pt x="32596" y="397"/>
                  </a:lnTo>
                  <a:lnTo>
                    <a:pt x="32201" y="441"/>
                  </a:lnTo>
                  <a:lnTo>
                    <a:pt x="31893" y="528"/>
                  </a:lnTo>
                  <a:lnTo>
                    <a:pt x="31541" y="660"/>
                  </a:lnTo>
                  <a:lnTo>
                    <a:pt x="31233" y="836"/>
                  </a:lnTo>
                  <a:lnTo>
                    <a:pt x="30969" y="1056"/>
                  </a:lnTo>
                  <a:lnTo>
                    <a:pt x="30705" y="1320"/>
                  </a:lnTo>
                  <a:lnTo>
                    <a:pt x="30221" y="1804"/>
                  </a:lnTo>
                  <a:lnTo>
                    <a:pt x="29781" y="2244"/>
                  </a:lnTo>
                  <a:lnTo>
                    <a:pt x="29341" y="2640"/>
                  </a:lnTo>
                  <a:lnTo>
                    <a:pt x="29077" y="2772"/>
                  </a:lnTo>
                  <a:lnTo>
                    <a:pt x="28857" y="2904"/>
                  </a:lnTo>
                  <a:lnTo>
                    <a:pt x="28594" y="2992"/>
                  </a:lnTo>
                  <a:lnTo>
                    <a:pt x="28286" y="2992"/>
                  </a:lnTo>
                  <a:lnTo>
                    <a:pt x="28066" y="2948"/>
                  </a:lnTo>
                  <a:lnTo>
                    <a:pt x="27802" y="2904"/>
                  </a:lnTo>
                  <a:lnTo>
                    <a:pt x="27626" y="2772"/>
                  </a:lnTo>
                  <a:lnTo>
                    <a:pt x="27406" y="2640"/>
                  </a:lnTo>
                  <a:lnTo>
                    <a:pt x="27054" y="2244"/>
                  </a:lnTo>
                  <a:lnTo>
                    <a:pt x="26702" y="1804"/>
                  </a:lnTo>
                  <a:lnTo>
                    <a:pt x="26350" y="1276"/>
                  </a:lnTo>
                  <a:lnTo>
                    <a:pt x="26130" y="1012"/>
                  </a:lnTo>
                  <a:lnTo>
                    <a:pt x="25866" y="792"/>
                  </a:lnTo>
                  <a:lnTo>
                    <a:pt x="25646" y="572"/>
                  </a:lnTo>
                  <a:lnTo>
                    <a:pt x="25338" y="353"/>
                  </a:lnTo>
                  <a:lnTo>
                    <a:pt x="24986" y="221"/>
                  </a:lnTo>
                  <a:lnTo>
                    <a:pt x="24635" y="89"/>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83" name="Google Shape;383;p13"/>
          <p:cNvGrpSpPr/>
          <p:nvPr/>
        </p:nvGrpSpPr>
        <p:grpSpPr>
          <a:xfrm>
            <a:off x="10480199" y="737132"/>
            <a:ext cx="2285792" cy="881904"/>
            <a:chOff x="241400" y="2709575"/>
            <a:chExt cx="915000" cy="353025"/>
          </a:xfrm>
        </p:grpSpPr>
        <p:sp>
          <p:nvSpPr>
            <p:cNvPr id="384" name="Google Shape;384;p13"/>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3"/>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3"/>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3"/>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7657560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8"/>
        <p:cNvGrpSpPr/>
        <p:nvPr/>
      </p:nvGrpSpPr>
      <p:grpSpPr>
        <a:xfrm>
          <a:off x="0" y="0"/>
          <a:ext cx="0" cy="0"/>
          <a:chOff x="0" y="0"/>
          <a:chExt cx="0" cy="0"/>
        </a:xfrm>
      </p:grpSpPr>
      <p:sp>
        <p:nvSpPr>
          <p:cNvPr id="389" name="Google Shape;389;p1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0" name="Google Shape;390;p14"/>
          <p:cNvSpPr txBox="1">
            <a:spLocks noGrp="1"/>
          </p:cNvSpPr>
          <p:nvPr>
            <p:ph type="title"/>
          </p:nvPr>
        </p:nvSpPr>
        <p:spPr>
          <a:xfrm>
            <a:off x="960000" y="489900"/>
            <a:ext cx="10272000" cy="101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391" name="Google Shape;391;p14"/>
          <p:cNvSpPr txBox="1">
            <a:spLocks noGrp="1"/>
          </p:cNvSpPr>
          <p:nvPr>
            <p:ph type="subTitle" idx="1"/>
          </p:nvPr>
        </p:nvSpPr>
        <p:spPr>
          <a:xfrm>
            <a:off x="2699767" y="1798333"/>
            <a:ext cx="6792400" cy="1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392" name="Google Shape;392;p14"/>
          <p:cNvGrpSpPr/>
          <p:nvPr/>
        </p:nvGrpSpPr>
        <p:grpSpPr>
          <a:xfrm>
            <a:off x="11500886" y="1982767"/>
            <a:ext cx="2051933" cy="2051933"/>
            <a:chOff x="1395025" y="1326150"/>
            <a:chExt cx="902875" cy="902875"/>
          </a:xfrm>
        </p:grpSpPr>
        <p:sp>
          <p:nvSpPr>
            <p:cNvPr id="393" name="Google Shape;393;p14"/>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4"/>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4"/>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4"/>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4"/>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4"/>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4"/>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4"/>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4"/>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4"/>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4"/>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4"/>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4"/>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4"/>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4"/>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4"/>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09" name="Google Shape;409;p14"/>
          <p:cNvGrpSpPr/>
          <p:nvPr/>
        </p:nvGrpSpPr>
        <p:grpSpPr>
          <a:xfrm>
            <a:off x="-1360915" y="3298334"/>
            <a:ext cx="2051933" cy="2051933"/>
            <a:chOff x="1395025" y="1326150"/>
            <a:chExt cx="902875" cy="902875"/>
          </a:xfrm>
        </p:grpSpPr>
        <p:sp>
          <p:nvSpPr>
            <p:cNvPr id="410" name="Google Shape;410;p14"/>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4"/>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4"/>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4"/>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4"/>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4"/>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4"/>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4"/>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4"/>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4"/>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4"/>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4"/>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4"/>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4"/>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4"/>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4"/>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0042849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26"/>
        <p:cNvGrpSpPr/>
        <p:nvPr/>
      </p:nvGrpSpPr>
      <p:grpSpPr>
        <a:xfrm>
          <a:off x="0" y="0"/>
          <a:ext cx="0" cy="0"/>
          <a:chOff x="0" y="0"/>
          <a:chExt cx="0" cy="0"/>
        </a:xfrm>
      </p:grpSpPr>
      <p:sp>
        <p:nvSpPr>
          <p:cNvPr id="427" name="Google Shape;427;p1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8" name="Google Shape;428;p15"/>
          <p:cNvSpPr txBox="1">
            <a:spLocks noGrp="1"/>
          </p:cNvSpPr>
          <p:nvPr>
            <p:ph type="title"/>
          </p:nvPr>
        </p:nvSpPr>
        <p:spPr>
          <a:xfrm>
            <a:off x="960000" y="489900"/>
            <a:ext cx="10272000" cy="101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29" name="Google Shape;429;p15"/>
          <p:cNvSpPr txBox="1">
            <a:spLocks noGrp="1"/>
          </p:cNvSpPr>
          <p:nvPr>
            <p:ph type="subTitle" idx="1"/>
          </p:nvPr>
        </p:nvSpPr>
        <p:spPr>
          <a:xfrm>
            <a:off x="1254333" y="2211767"/>
            <a:ext cx="7399200" cy="292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en-GB"/>
              <a:t>Click to edit Master subtitle style</a:t>
            </a:r>
            <a:endParaRPr/>
          </a:p>
        </p:txBody>
      </p:sp>
      <p:sp>
        <p:nvSpPr>
          <p:cNvPr id="430" name="Google Shape;430;p15"/>
          <p:cNvSpPr/>
          <p:nvPr/>
        </p:nvSpPr>
        <p:spPr>
          <a:xfrm rot="-5400000">
            <a:off x="8020799"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431" name="Google Shape;431;p15"/>
          <p:cNvSpPr/>
          <p:nvPr/>
        </p:nvSpPr>
        <p:spPr>
          <a:xfrm rot="-5400000">
            <a:off x="9524279"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2" name="Google Shape;432;p15"/>
          <p:cNvSpPr/>
          <p:nvPr/>
        </p:nvSpPr>
        <p:spPr>
          <a:xfrm>
            <a:off x="-426733" y="612331"/>
            <a:ext cx="2398775" cy="771148"/>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3" name="Google Shape;433;p15"/>
          <p:cNvSpPr/>
          <p:nvPr/>
        </p:nvSpPr>
        <p:spPr>
          <a:xfrm>
            <a:off x="4694667" y="6295998"/>
            <a:ext cx="2398775" cy="771148"/>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8699887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34"/>
        <p:cNvGrpSpPr/>
        <p:nvPr/>
      </p:nvGrpSpPr>
      <p:grpSpPr>
        <a:xfrm>
          <a:off x="0" y="0"/>
          <a:ext cx="0" cy="0"/>
          <a:chOff x="0" y="0"/>
          <a:chExt cx="0" cy="0"/>
        </a:xfrm>
      </p:grpSpPr>
      <p:sp>
        <p:nvSpPr>
          <p:cNvPr id="435" name="Google Shape;435;p1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6" name="Google Shape;436;p16"/>
          <p:cNvSpPr txBox="1">
            <a:spLocks noGrp="1"/>
          </p:cNvSpPr>
          <p:nvPr>
            <p:ph type="title"/>
          </p:nvPr>
        </p:nvSpPr>
        <p:spPr>
          <a:xfrm>
            <a:off x="3189200" y="4247533"/>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5333"/>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GB"/>
              <a:t>Click to edit Master title style</a:t>
            </a:r>
            <a:endParaRPr/>
          </a:p>
        </p:txBody>
      </p:sp>
      <p:sp>
        <p:nvSpPr>
          <p:cNvPr id="437" name="Google Shape;437;p16"/>
          <p:cNvSpPr txBox="1">
            <a:spLocks noGrp="1"/>
          </p:cNvSpPr>
          <p:nvPr>
            <p:ph type="subTitle" idx="1"/>
          </p:nvPr>
        </p:nvSpPr>
        <p:spPr>
          <a:xfrm>
            <a:off x="2096333" y="2199100"/>
            <a:ext cx="7999200" cy="169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0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438" name="Google Shape;438;p16"/>
          <p:cNvGrpSpPr/>
          <p:nvPr/>
        </p:nvGrpSpPr>
        <p:grpSpPr>
          <a:xfrm>
            <a:off x="4917000" y="937654"/>
            <a:ext cx="2357968" cy="683489"/>
            <a:chOff x="1432400" y="3472775"/>
            <a:chExt cx="910600" cy="263950"/>
          </a:xfrm>
        </p:grpSpPr>
        <p:sp>
          <p:nvSpPr>
            <p:cNvPr id="439" name="Google Shape;439;p16"/>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6"/>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6"/>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6"/>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6"/>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6"/>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6"/>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6"/>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6"/>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6"/>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6"/>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6"/>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6"/>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6"/>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6"/>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6"/>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6"/>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2328866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56"/>
        <p:cNvGrpSpPr/>
        <p:nvPr/>
      </p:nvGrpSpPr>
      <p:grpSpPr>
        <a:xfrm>
          <a:off x="0" y="0"/>
          <a:ext cx="0" cy="0"/>
          <a:chOff x="0" y="0"/>
          <a:chExt cx="0" cy="0"/>
        </a:xfrm>
      </p:grpSpPr>
      <p:sp>
        <p:nvSpPr>
          <p:cNvPr id="457" name="Google Shape;457;p1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8" name="Google Shape;458;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459" name="Google Shape;459;p17"/>
          <p:cNvSpPr txBox="1">
            <a:spLocks noGrp="1"/>
          </p:cNvSpPr>
          <p:nvPr>
            <p:ph type="title" idx="2"/>
          </p:nvPr>
        </p:nvSpPr>
        <p:spPr>
          <a:xfrm>
            <a:off x="2128933"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60" name="Google Shape;460;p17"/>
          <p:cNvSpPr txBox="1">
            <a:spLocks noGrp="1"/>
          </p:cNvSpPr>
          <p:nvPr>
            <p:ph type="title" idx="3"/>
          </p:nvPr>
        </p:nvSpPr>
        <p:spPr>
          <a:xfrm>
            <a:off x="6406329"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61" name="Google Shape;461;p17"/>
          <p:cNvSpPr txBox="1">
            <a:spLocks noGrp="1"/>
          </p:cNvSpPr>
          <p:nvPr>
            <p:ph type="subTitle" idx="1"/>
          </p:nvPr>
        </p:nvSpPr>
        <p:spPr>
          <a:xfrm>
            <a:off x="6406333" y="4436333"/>
            <a:ext cx="3656800" cy="9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462" name="Google Shape;462;p17"/>
          <p:cNvSpPr txBox="1">
            <a:spLocks noGrp="1"/>
          </p:cNvSpPr>
          <p:nvPr>
            <p:ph type="subTitle" idx="4"/>
          </p:nvPr>
        </p:nvSpPr>
        <p:spPr>
          <a:xfrm>
            <a:off x="2129167" y="4436333"/>
            <a:ext cx="3656800" cy="9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grpSp>
        <p:nvGrpSpPr>
          <p:cNvPr id="463" name="Google Shape;463;p17"/>
          <p:cNvGrpSpPr/>
          <p:nvPr/>
        </p:nvGrpSpPr>
        <p:grpSpPr>
          <a:xfrm>
            <a:off x="-772165" y="2217443"/>
            <a:ext cx="2293973" cy="796780"/>
            <a:chOff x="238125" y="2420350"/>
            <a:chExt cx="918275" cy="318950"/>
          </a:xfrm>
        </p:grpSpPr>
        <p:sp>
          <p:nvSpPr>
            <p:cNvPr id="464" name="Google Shape;464;p17"/>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7"/>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7"/>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7"/>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68" name="Google Shape;468;p17"/>
          <p:cNvGrpSpPr/>
          <p:nvPr/>
        </p:nvGrpSpPr>
        <p:grpSpPr>
          <a:xfrm>
            <a:off x="10678349" y="2174883"/>
            <a:ext cx="2285792" cy="881904"/>
            <a:chOff x="241400" y="2709575"/>
            <a:chExt cx="915000" cy="353025"/>
          </a:xfrm>
        </p:grpSpPr>
        <p:sp>
          <p:nvSpPr>
            <p:cNvPr id="469" name="Google Shape;469;p17"/>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7"/>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7"/>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7"/>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73" name="Google Shape;473;p17"/>
          <p:cNvGrpSpPr/>
          <p:nvPr/>
        </p:nvGrpSpPr>
        <p:grpSpPr>
          <a:xfrm>
            <a:off x="5039171" y="6325619"/>
            <a:ext cx="2469925" cy="720615"/>
            <a:chOff x="1444500" y="3819175"/>
            <a:chExt cx="889700" cy="259575"/>
          </a:xfrm>
        </p:grpSpPr>
        <p:sp>
          <p:nvSpPr>
            <p:cNvPr id="474" name="Google Shape;474;p17"/>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7"/>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7"/>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7"/>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7"/>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7"/>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7"/>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7"/>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7"/>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7"/>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7"/>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7"/>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7"/>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7"/>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7"/>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7"/>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7"/>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7"/>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58249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92"/>
        <p:cNvGrpSpPr/>
        <p:nvPr/>
      </p:nvGrpSpPr>
      <p:grpSpPr>
        <a:xfrm>
          <a:off x="0" y="0"/>
          <a:ext cx="0" cy="0"/>
          <a:chOff x="0" y="0"/>
          <a:chExt cx="0" cy="0"/>
        </a:xfrm>
      </p:grpSpPr>
      <p:sp>
        <p:nvSpPr>
          <p:cNvPr id="493" name="Google Shape;493;p18"/>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4" name="Google Shape;494;p1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495" name="Google Shape;495;p18"/>
          <p:cNvSpPr txBox="1">
            <a:spLocks noGrp="1"/>
          </p:cNvSpPr>
          <p:nvPr>
            <p:ph type="title" idx="2"/>
          </p:nvPr>
        </p:nvSpPr>
        <p:spPr>
          <a:xfrm>
            <a:off x="912900" y="3684567"/>
            <a:ext cx="29576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96" name="Google Shape;496;p18"/>
          <p:cNvSpPr txBox="1">
            <a:spLocks noGrp="1"/>
          </p:cNvSpPr>
          <p:nvPr>
            <p:ph type="subTitle" idx="1"/>
          </p:nvPr>
        </p:nvSpPr>
        <p:spPr>
          <a:xfrm>
            <a:off x="913100" y="4436333"/>
            <a:ext cx="2957600" cy="8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497" name="Google Shape;497;p18"/>
          <p:cNvSpPr txBox="1">
            <a:spLocks noGrp="1"/>
          </p:cNvSpPr>
          <p:nvPr>
            <p:ph type="title" idx="3"/>
          </p:nvPr>
        </p:nvSpPr>
        <p:spPr>
          <a:xfrm>
            <a:off x="4617100" y="3684567"/>
            <a:ext cx="29576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98" name="Google Shape;498;p18"/>
          <p:cNvSpPr txBox="1">
            <a:spLocks noGrp="1"/>
          </p:cNvSpPr>
          <p:nvPr>
            <p:ph type="subTitle" idx="4"/>
          </p:nvPr>
        </p:nvSpPr>
        <p:spPr>
          <a:xfrm>
            <a:off x="4617300" y="4436333"/>
            <a:ext cx="2957600" cy="8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499" name="Google Shape;499;p18"/>
          <p:cNvSpPr txBox="1">
            <a:spLocks noGrp="1"/>
          </p:cNvSpPr>
          <p:nvPr>
            <p:ph type="title" idx="5"/>
          </p:nvPr>
        </p:nvSpPr>
        <p:spPr>
          <a:xfrm>
            <a:off x="8321300" y="3684567"/>
            <a:ext cx="29576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500" name="Google Shape;500;p18"/>
          <p:cNvSpPr txBox="1">
            <a:spLocks noGrp="1"/>
          </p:cNvSpPr>
          <p:nvPr>
            <p:ph type="subTitle" idx="6"/>
          </p:nvPr>
        </p:nvSpPr>
        <p:spPr>
          <a:xfrm>
            <a:off x="8321500" y="4436333"/>
            <a:ext cx="2957600" cy="8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501" name="Google Shape;501;p18"/>
          <p:cNvSpPr/>
          <p:nvPr/>
        </p:nvSpPr>
        <p:spPr>
          <a:xfrm>
            <a:off x="-1344650" y="5389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2" name="Google Shape;502;p18"/>
          <p:cNvSpPr/>
          <p:nvPr/>
        </p:nvSpPr>
        <p:spPr>
          <a:xfrm>
            <a:off x="10796650" y="5389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719934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03"/>
        <p:cNvGrpSpPr/>
        <p:nvPr/>
      </p:nvGrpSpPr>
      <p:grpSpPr>
        <a:xfrm>
          <a:off x="0" y="0"/>
          <a:ext cx="0" cy="0"/>
          <a:chOff x="0" y="0"/>
          <a:chExt cx="0" cy="0"/>
        </a:xfrm>
      </p:grpSpPr>
      <p:sp>
        <p:nvSpPr>
          <p:cNvPr id="504" name="Google Shape;504;p1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5" name="Google Shape;505;p1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506" name="Google Shape;506;p19"/>
          <p:cNvSpPr txBox="1">
            <a:spLocks noGrp="1"/>
          </p:cNvSpPr>
          <p:nvPr>
            <p:ph type="title" idx="2"/>
          </p:nvPr>
        </p:nvSpPr>
        <p:spPr>
          <a:xfrm>
            <a:off x="2759484"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07" name="Google Shape;507;p19"/>
          <p:cNvSpPr txBox="1">
            <a:spLocks noGrp="1"/>
          </p:cNvSpPr>
          <p:nvPr>
            <p:ph type="subTitle" idx="1"/>
          </p:nvPr>
        </p:nvSpPr>
        <p:spPr>
          <a:xfrm>
            <a:off x="2759484"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508" name="Google Shape;508;p19"/>
          <p:cNvSpPr txBox="1">
            <a:spLocks noGrp="1"/>
          </p:cNvSpPr>
          <p:nvPr>
            <p:ph type="title" idx="3"/>
          </p:nvPr>
        </p:nvSpPr>
        <p:spPr>
          <a:xfrm>
            <a:off x="7897309"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09" name="Google Shape;509;p19"/>
          <p:cNvSpPr txBox="1">
            <a:spLocks noGrp="1"/>
          </p:cNvSpPr>
          <p:nvPr>
            <p:ph type="subTitle" idx="4"/>
          </p:nvPr>
        </p:nvSpPr>
        <p:spPr>
          <a:xfrm>
            <a:off x="7897311"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510" name="Google Shape;510;p19"/>
          <p:cNvSpPr txBox="1">
            <a:spLocks noGrp="1"/>
          </p:cNvSpPr>
          <p:nvPr>
            <p:ph type="title" idx="5"/>
          </p:nvPr>
        </p:nvSpPr>
        <p:spPr>
          <a:xfrm>
            <a:off x="2759484"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11" name="Google Shape;511;p19"/>
          <p:cNvSpPr txBox="1">
            <a:spLocks noGrp="1"/>
          </p:cNvSpPr>
          <p:nvPr>
            <p:ph type="subTitle" idx="6"/>
          </p:nvPr>
        </p:nvSpPr>
        <p:spPr>
          <a:xfrm>
            <a:off x="2759484"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512" name="Google Shape;512;p19"/>
          <p:cNvSpPr txBox="1">
            <a:spLocks noGrp="1"/>
          </p:cNvSpPr>
          <p:nvPr>
            <p:ph type="title" idx="7"/>
          </p:nvPr>
        </p:nvSpPr>
        <p:spPr>
          <a:xfrm>
            <a:off x="7897309"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13" name="Google Shape;513;p19"/>
          <p:cNvSpPr txBox="1">
            <a:spLocks noGrp="1"/>
          </p:cNvSpPr>
          <p:nvPr>
            <p:ph type="subTitle" idx="8"/>
          </p:nvPr>
        </p:nvSpPr>
        <p:spPr>
          <a:xfrm>
            <a:off x="7897311"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514" name="Google Shape;514;p19"/>
          <p:cNvGrpSpPr/>
          <p:nvPr/>
        </p:nvGrpSpPr>
        <p:grpSpPr>
          <a:xfrm>
            <a:off x="-818109" y="1033005"/>
            <a:ext cx="2143821" cy="625472"/>
            <a:chOff x="1444500" y="3819175"/>
            <a:chExt cx="889700" cy="259575"/>
          </a:xfrm>
        </p:grpSpPr>
        <p:sp>
          <p:nvSpPr>
            <p:cNvPr id="515" name="Google Shape;515;p19"/>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9"/>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9"/>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9"/>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9"/>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9"/>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9"/>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2" name="Google Shape;522;p19"/>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3" name="Google Shape;523;p19"/>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4" name="Google Shape;524;p19"/>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5" name="Google Shape;525;p19"/>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6" name="Google Shape;526;p19"/>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7" name="Google Shape;527;p19"/>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8" name="Google Shape;528;p19"/>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9" name="Google Shape;529;p19"/>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0" name="Google Shape;530;p19"/>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19"/>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19"/>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33" name="Google Shape;533;p19"/>
          <p:cNvGrpSpPr/>
          <p:nvPr/>
        </p:nvGrpSpPr>
        <p:grpSpPr>
          <a:xfrm>
            <a:off x="10971291" y="922390"/>
            <a:ext cx="2138520" cy="593605"/>
            <a:chOff x="1444500" y="4142500"/>
            <a:chExt cx="887500" cy="246350"/>
          </a:xfrm>
        </p:grpSpPr>
        <p:sp>
          <p:nvSpPr>
            <p:cNvPr id="534" name="Google Shape;534;p19"/>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5" name="Google Shape;535;p19"/>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19"/>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19"/>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19"/>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19"/>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19"/>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19"/>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19"/>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19"/>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19"/>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19"/>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19"/>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19"/>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8" name="Google Shape;548;p19"/>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9" name="Google Shape;549;p19"/>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0" name="Google Shape;550;p19"/>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1" name="Google Shape;551;p19"/>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2" name="Google Shape;552;p19"/>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3" name="Google Shape;553;p19"/>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412670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54"/>
        <p:cNvGrpSpPr/>
        <p:nvPr/>
      </p:nvGrpSpPr>
      <p:grpSpPr>
        <a:xfrm>
          <a:off x="0" y="0"/>
          <a:ext cx="0" cy="0"/>
          <a:chOff x="0" y="0"/>
          <a:chExt cx="0" cy="0"/>
        </a:xfrm>
      </p:grpSpPr>
      <p:sp>
        <p:nvSpPr>
          <p:cNvPr id="555" name="Google Shape;555;p2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6" name="Google Shape;556;p2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Tree>
    <p:extLst>
      <p:ext uri="{BB962C8B-B14F-4D97-AF65-F5344CB8AC3E}">
        <p14:creationId xmlns:p14="http://schemas.microsoft.com/office/powerpoint/2010/main" val="392948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5"/>
        <p:cNvGrpSpPr/>
        <p:nvPr/>
      </p:nvGrpSpPr>
      <p:grpSpPr>
        <a:xfrm>
          <a:off x="0" y="0"/>
          <a:ext cx="0" cy="0"/>
          <a:chOff x="0" y="0"/>
          <a:chExt cx="0" cy="0"/>
        </a:xfrm>
      </p:grpSpPr>
      <p:pic>
        <p:nvPicPr>
          <p:cNvPr id="46" name="Google Shape;46;p7"/>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47" name="Google Shape;47;p7"/>
          <p:cNvSpPr txBox="1">
            <a:spLocks noGrp="1"/>
          </p:cNvSpPr>
          <p:nvPr>
            <p:ph type="body" idx="1"/>
          </p:nvPr>
        </p:nvSpPr>
        <p:spPr>
          <a:xfrm>
            <a:off x="1323767" y="2231600"/>
            <a:ext cx="6877200" cy="3004400"/>
          </a:xfrm>
          <a:prstGeom prst="rect">
            <a:avLst/>
          </a:prstGeom>
        </p:spPr>
        <p:txBody>
          <a:bodyPr spcFirstLastPara="1" wrap="square" lIns="91425" tIns="91425" rIns="91425" bIns="91425" anchor="ctr" anchorCtr="0">
            <a:noAutofit/>
          </a:bodyPr>
          <a:lstStyle>
            <a:lvl1pPr marL="609585" lvl="0" indent="-389457">
              <a:lnSpc>
                <a:spcPct val="100000"/>
              </a:lnSpc>
              <a:spcBef>
                <a:spcPts val="0"/>
              </a:spcBef>
              <a:spcAft>
                <a:spcPts val="0"/>
              </a:spcAft>
              <a:buClr>
                <a:schemeClr val="dk1"/>
              </a:buClr>
              <a:buSzPts val="1000"/>
              <a:buFont typeface="Anaheim"/>
              <a:buChar char="●"/>
              <a:defRPr sz="1867"/>
            </a:lvl1pPr>
            <a:lvl2pPr marL="1219170" lvl="1" indent="-423323">
              <a:spcBef>
                <a:spcPts val="0"/>
              </a:spcBef>
              <a:spcAft>
                <a:spcPts val="0"/>
              </a:spcAft>
              <a:buClr>
                <a:srgbClr val="595959"/>
              </a:buClr>
              <a:buSzPts val="1400"/>
              <a:buFont typeface="Anaheim"/>
              <a:buChar char="○"/>
              <a:defRPr sz="1600"/>
            </a:lvl2pPr>
            <a:lvl3pPr marL="1828754" lvl="2" indent="-423323">
              <a:spcBef>
                <a:spcPts val="0"/>
              </a:spcBef>
              <a:spcAft>
                <a:spcPts val="0"/>
              </a:spcAft>
              <a:buClr>
                <a:srgbClr val="595959"/>
              </a:buClr>
              <a:buSzPts val="1400"/>
              <a:buFont typeface="Anaheim"/>
              <a:buChar char="■"/>
              <a:defRPr sz="1600"/>
            </a:lvl3pPr>
            <a:lvl4pPr marL="2438339" lvl="3" indent="-423323">
              <a:spcBef>
                <a:spcPts val="0"/>
              </a:spcBef>
              <a:spcAft>
                <a:spcPts val="0"/>
              </a:spcAft>
              <a:buClr>
                <a:srgbClr val="595959"/>
              </a:buClr>
              <a:buSzPts val="1400"/>
              <a:buFont typeface="Anaheim"/>
              <a:buChar char="●"/>
              <a:defRPr sz="1600"/>
            </a:lvl4pPr>
            <a:lvl5pPr marL="3047924" lvl="4" indent="-423323">
              <a:spcBef>
                <a:spcPts val="0"/>
              </a:spcBef>
              <a:spcAft>
                <a:spcPts val="0"/>
              </a:spcAft>
              <a:buClr>
                <a:srgbClr val="595959"/>
              </a:buClr>
              <a:buSzPts val="1400"/>
              <a:buFont typeface="Anaheim"/>
              <a:buChar char="○"/>
              <a:defRPr sz="1600"/>
            </a:lvl5pPr>
            <a:lvl6pPr marL="3657509" lvl="5" indent="-423323">
              <a:spcBef>
                <a:spcPts val="0"/>
              </a:spcBef>
              <a:spcAft>
                <a:spcPts val="0"/>
              </a:spcAft>
              <a:buClr>
                <a:srgbClr val="595959"/>
              </a:buClr>
              <a:buSzPts val="1400"/>
              <a:buFont typeface="Anaheim"/>
              <a:buChar char="■"/>
              <a:defRPr sz="1600"/>
            </a:lvl6pPr>
            <a:lvl7pPr marL="4267093" lvl="6" indent="-423323">
              <a:spcBef>
                <a:spcPts val="0"/>
              </a:spcBef>
              <a:spcAft>
                <a:spcPts val="0"/>
              </a:spcAft>
              <a:buClr>
                <a:srgbClr val="595959"/>
              </a:buClr>
              <a:buSzPts val="1400"/>
              <a:buFont typeface="Anaheim"/>
              <a:buChar char="●"/>
              <a:defRPr sz="1600"/>
            </a:lvl7pPr>
            <a:lvl8pPr marL="4876678" lvl="7" indent="-423323">
              <a:spcBef>
                <a:spcPts val="0"/>
              </a:spcBef>
              <a:spcAft>
                <a:spcPts val="0"/>
              </a:spcAft>
              <a:buClr>
                <a:srgbClr val="595959"/>
              </a:buClr>
              <a:buSzPts val="1400"/>
              <a:buFont typeface="Anaheim"/>
              <a:buChar char="○"/>
              <a:defRPr sz="1600"/>
            </a:lvl8pPr>
            <a:lvl9pPr marL="5486263" lvl="8" indent="-423323">
              <a:spcBef>
                <a:spcPts val="0"/>
              </a:spcBef>
              <a:spcAft>
                <a:spcPts val="0"/>
              </a:spcAft>
              <a:buClr>
                <a:srgbClr val="595959"/>
              </a:buClr>
              <a:buSzPts val="1400"/>
              <a:buFont typeface="Anaheim"/>
              <a:buChar char="■"/>
              <a:defRPr sz="1600"/>
            </a:lvl9pPr>
          </a:lstStyle>
          <a:p>
            <a:pPr lvl="0"/>
            <a:r>
              <a:rPr lang="en-GB"/>
              <a:t>Click to edit Master text styles</a:t>
            </a:r>
          </a:p>
        </p:txBody>
      </p:sp>
      <p:sp>
        <p:nvSpPr>
          <p:cNvPr id="48" name="Google Shape;48;p7"/>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49" name="Google Shape;49;p7"/>
          <p:cNvSpPr/>
          <p:nvPr/>
        </p:nvSpPr>
        <p:spPr>
          <a:xfrm>
            <a:off x="9332434" y="-1187933"/>
            <a:ext cx="1624455" cy="3333705"/>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7"/>
          <p:cNvSpPr/>
          <p:nvPr/>
        </p:nvSpPr>
        <p:spPr>
          <a:xfrm>
            <a:off x="481137" y="4478767"/>
            <a:ext cx="1548580" cy="2638076"/>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7"/>
          <p:cNvSpPr/>
          <p:nvPr/>
        </p:nvSpPr>
        <p:spPr>
          <a:xfrm>
            <a:off x="7518967" y="5662167"/>
            <a:ext cx="2325600" cy="2325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835133" y="1403199"/>
            <a:ext cx="1693600" cy="1693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29149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57"/>
        <p:cNvGrpSpPr/>
        <p:nvPr/>
      </p:nvGrpSpPr>
      <p:grpSpPr>
        <a:xfrm>
          <a:off x="0" y="0"/>
          <a:ext cx="0" cy="0"/>
          <a:chOff x="0" y="0"/>
          <a:chExt cx="0" cy="0"/>
        </a:xfrm>
      </p:grpSpPr>
      <p:sp>
        <p:nvSpPr>
          <p:cNvPr id="558" name="Google Shape;558;p21"/>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9" name="Google Shape;559;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560" name="Google Shape;560;p21"/>
          <p:cNvSpPr/>
          <p:nvPr/>
        </p:nvSpPr>
        <p:spPr>
          <a:xfrm>
            <a:off x="10491850" y="12501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1" name="Google Shape;561;p21"/>
          <p:cNvSpPr/>
          <p:nvPr/>
        </p:nvSpPr>
        <p:spPr>
          <a:xfrm>
            <a:off x="-1149883" y="10590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378362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62"/>
        <p:cNvGrpSpPr/>
        <p:nvPr/>
      </p:nvGrpSpPr>
      <p:grpSpPr>
        <a:xfrm>
          <a:off x="0" y="0"/>
          <a:ext cx="0" cy="0"/>
          <a:chOff x="0" y="0"/>
          <a:chExt cx="0" cy="0"/>
        </a:xfrm>
      </p:grpSpPr>
      <p:sp>
        <p:nvSpPr>
          <p:cNvPr id="563" name="Google Shape;563;p22"/>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4" name="Google Shape;564;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565" name="Google Shape;565;p22"/>
          <p:cNvGrpSpPr/>
          <p:nvPr/>
        </p:nvGrpSpPr>
        <p:grpSpPr>
          <a:xfrm>
            <a:off x="-810964" y="5708974"/>
            <a:ext cx="1770959" cy="1770959"/>
            <a:chOff x="1395025" y="1326150"/>
            <a:chExt cx="902875" cy="902875"/>
          </a:xfrm>
        </p:grpSpPr>
        <p:sp>
          <p:nvSpPr>
            <p:cNvPr id="566" name="Google Shape;566;p22"/>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7" name="Google Shape;567;p22"/>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8" name="Google Shape;568;p22"/>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9" name="Google Shape;569;p22"/>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0" name="Google Shape;570;p22"/>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1" name="Google Shape;571;p22"/>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2" name="Google Shape;572;p22"/>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3" name="Google Shape;573;p22"/>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4" name="Google Shape;574;p22"/>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5" name="Google Shape;575;p22"/>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6" name="Google Shape;576;p22"/>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7" name="Google Shape;577;p22"/>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8" name="Google Shape;578;p22"/>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9" name="Google Shape;579;p22"/>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0" name="Google Shape;580;p22"/>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1" name="Google Shape;581;p22"/>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82" name="Google Shape;582;p22"/>
          <p:cNvGrpSpPr/>
          <p:nvPr/>
        </p:nvGrpSpPr>
        <p:grpSpPr>
          <a:xfrm>
            <a:off x="11156803" y="-413993"/>
            <a:ext cx="1770959" cy="1770959"/>
            <a:chOff x="1395025" y="1326150"/>
            <a:chExt cx="902875" cy="902875"/>
          </a:xfrm>
        </p:grpSpPr>
        <p:sp>
          <p:nvSpPr>
            <p:cNvPr id="583" name="Google Shape;583;p22"/>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22"/>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22"/>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6" name="Google Shape;586;p22"/>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7" name="Google Shape;587;p22"/>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8" name="Google Shape;588;p22"/>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9" name="Google Shape;589;p22"/>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22"/>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22"/>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2" name="Google Shape;592;p22"/>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3" name="Google Shape;593;p22"/>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4" name="Google Shape;594;p22"/>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5" name="Google Shape;595;p22"/>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6" name="Google Shape;596;p22"/>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7" name="Google Shape;597;p22"/>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8" name="Google Shape;598;p22"/>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441605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599"/>
        <p:cNvGrpSpPr/>
        <p:nvPr/>
      </p:nvGrpSpPr>
      <p:grpSpPr>
        <a:xfrm>
          <a:off x="0" y="0"/>
          <a:ext cx="0" cy="0"/>
          <a:chOff x="0" y="0"/>
          <a:chExt cx="0" cy="0"/>
        </a:xfrm>
      </p:grpSpPr>
      <p:sp>
        <p:nvSpPr>
          <p:cNvPr id="600" name="Google Shape;600;p2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602" name="Google Shape;602;p23"/>
          <p:cNvGrpSpPr/>
          <p:nvPr/>
        </p:nvGrpSpPr>
        <p:grpSpPr>
          <a:xfrm>
            <a:off x="-849576" y="987956"/>
            <a:ext cx="2138520" cy="593605"/>
            <a:chOff x="1444500" y="4142500"/>
            <a:chExt cx="887500" cy="246350"/>
          </a:xfrm>
        </p:grpSpPr>
        <p:sp>
          <p:nvSpPr>
            <p:cNvPr id="603" name="Google Shape;603;p23"/>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4" name="Google Shape;604;p23"/>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23"/>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23"/>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23"/>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23"/>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9" name="Google Shape;609;p23"/>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0" name="Google Shape;610;p23"/>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1" name="Google Shape;611;p23"/>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23"/>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23"/>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4" name="Google Shape;614;p23"/>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5" name="Google Shape;615;p23"/>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6" name="Google Shape;616;p23"/>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7" name="Google Shape;617;p23"/>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8" name="Google Shape;618;p23"/>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9" name="Google Shape;619;p23"/>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0" name="Google Shape;620;p23"/>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1" name="Google Shape;621;p23"/>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2" name="Google Shape;622;p23"/>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23" name="Google Shape;623;p23"/>
          <p:cNvGrpSpPr/>
          <p:nvPr/>
        </p:nvGrpSpPr>
        <p:grpSpPr>
          <a:xfrm>
            <a:off x="10684158" y="5705272"/>
            <a:ext cx="2143821" cy="625472"/>
            <a:chOff x="1444500" y="3819175"/>
            <a:chExt cx="889700" cy="259575"/>
          </a:xfrm>
        </p:grpSpPr>
        <p:sp>
          <p:nvSpPr>
            <p:cNvPr id="624" name="Google Shape;624;p23"/>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5" name="Google Shape;625;p23"/>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6" name="Google Shape;626;p23"/>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7" name="Google Shape;627;p23"/>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8" name="Google Shape;628;p23"/>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9" name="Google Shape;629;p23"/>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0" name="Google Shape;630;p23"/>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1" name="Google Shape;631;p23"/>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2" name="Google Shape;632;p23"/>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3" name="Google Shape;633;p23"/>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4" name="Google Shape;634;p23"/>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5" name="Google Shape;635;p23"/>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23"/>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7" name="Google Shape;637;p23"/>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23"/>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23"/>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0" name="Google Shape;640;p23"/>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1" name="Google Shape;641;p23"/>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7329677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642"/>
        <p:cNvGrpSpPr/>
        <p:nvPr/>
      </p:nvGrpSpPr>
      <p:grpSpPr>
        <a:xfrm>
          <a:off x="0" y="0"/>
          <a:ext cx="0" cy="0"/>
          <a:chOff x="0" y="0"/>
          <a:chExt cx="0" cy="0"/>
        </a:xfrm>
      </p:grpSpPr>
      <p:sp>
        <p:nvSpPr>
          <p:cNvPr id="643" name="Google Shape;643;p2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44" name="Google Shape;644;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645" name="Google Shape;645;p24"/>
          <p:cNvGrpSpPr/>
          <p:nvPr/>
        </p:nvGrpSpPr>
        <p:grpSpPr>
          <a:xfrm>
            <a:off x="-1013930" y="824574"/>
            <a:ext cx="1770959" cy="1770959"/>
            <a:chOff x="1395025" y="1326150"/>
            <a:chExt cx="902875" cy="902875"/>
          </a:xfrm>
        </p:grpSpPr>
        <p:sp>
          <p:nvSpPr>
            <p:cNvPr id="646" name="Google Shape;646;p24"/>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24"/>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24"/>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24"/>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24"/>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24"/>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2" name="Google Shape;652;p24"/>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3" name="Google Shape;653;p24"/>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4" name="Google Shape;654;p24"/>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5" name="Google Shape;655;p24"/>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6" name="Google Shape;656;p24"/>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7" name="Google Shape;657;p24"/>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8" name="Google Shape;658;p24"/>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9" name="Google Shape;659;p24"/>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0" name="Google Shape;660;p24"/>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1" name="Google Shape;661;p24"/>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62" name="Google Shape;662;p24"/>
          <p:cNvGrpSpPr/>
          <p:nvPr/>
        </p:nvGrpSpPr>
        <p:grpSpPr>
          <a:xfrm>
            <a:off x="10835309" y="5759658"/>
            <a:ext cx="1770977" cy="516693"/>
            <a:chOff x="1444500" y="3819175"/>
            <a:chExt cx="889700" cy="259575"/>
          </a:xfrm>
        </p:grpSpPr>
        <p:sp>
          <p:nvSpPr>
            <p:cNvPr id="663" name="Google Shape;663;p24"/>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4" name="Google Shape;664;p24"/>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5" name="Google Shape;665;p24"/>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6" name="Google Shape;666;p24"/>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7" name="Google Shape;667;p24"/>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8" name="Google Shape;668;p24"/>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9" name="Google Shape;669;p24"/>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0" name="Google Shape;670;p24"/>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1" name="Google Shape;671;p24"/>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24"/>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24"/>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4" name="Google Shape;674;p24"/>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5" name="Google Shape;675;p24"/>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6" name="Google Shape;676;p24"/>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7" name="Google Shape;677;p24"/>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8" name="Google Shape;678;p24"/>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9" name="Google Shape;679;p24"/>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24"/>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230564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681"/>
        <p:cNvGrpSpPr/>
        <p:nvPr/>
      </p:nvGrpSpPr>
      <p:grpSpPr>
        <a:xfrm>
          <a:off x="0" y="0"/>
          <a:ext cx="0" cy="0"/>
          <a:chOff x="0" y="0"/>
          <a:chExt cx="0" cy="0"/>
        </a:xfrm>
      </p:grpSpPr>
      <p:sp>
        <p:nvSpPr>
          <p:cNvPr id="682" name="Google Shape;682;p2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83" name="Google Shape;683;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684" name="Google Shape;684;p25"/>
          <p:cNvGrpSpPr/>
          <p:nvPr/>
        </p:nvGrpSpPr>
        <p:grpSpPr>
          <a:xfrm>
            <a:off x="-713658" y="593358"/>
            <a:ext cx="1770977" cy="516693"/>
            <a:chOff x="1444500" y="3819175"/>
            <a:chExt cx="889700" cy="259575"/>
          </a:xfrm>
        </p:grpSpPr>
        <p:sp>
          <p:nvSpPr>
            <p:cNvPr id="685" name="Google Shape;685;p25"/>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25"/>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25"/>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25"/>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25"/>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0" name="Google Shape;690;p25"/>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1" name="Google Shape;691;p25"/>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2" name="Google Shape;692;p25"/>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3" name="Google Shape;693;p25"/>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4" name="Google Shape;694;p25"/>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5" name="Google Shape;695;p25"/>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6" name="Google Shape;696;p25"/>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25"/>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25"/>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25"/>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25"/>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1" name="Google Shape;701;p25"/>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25"/>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3" name="Google Shape;703;p25"/>
          <p:cNvGrpSpPr/>
          <p:nvPr/>
        </p:nvGrpSpPr>
        <p:grpSpPr>
          <a:xfrm>
            <a:off x="7928886" y="6017991"/>
            <a:ext cx="1770959" cy="1770959"/>
            <a:chOff x="1395025" y="1326150"/>
            <a:chExt cx="902875" cy="902875"/>
          </a:xfrm>
        </p:grpSpPr>
        <p:sp>
          <p:nvSpPr>
            <p:cNvPr id="704" name="Google Shape;704;p25"/>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5" name="Google Shape;705;p25"/>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25"/>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25"/>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25"/>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25"/>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25"/>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25"/>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25"/>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25"/>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25"/>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25"/>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6" name="Google Shape;716;p25"/>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7" name="Google Shape;717;p25"/>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25"/>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25"/>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0" name="Google Shape;720;p25"/>
          <p:cNvGrpSpPr/>
          <p:nvPr/>
        </p:nvGrpSpPr>
        <p:grpSpPr>
          <a:xfrm>
            <a:off x="9699837" y="-474193"/>
            <a:ext cx="1770959" cy="1770959"/>
            <a:chOff x="1395025" y="1326150"/>
            <a:chExt cx="902875" cy="902875"/>
          </a:xfrm>
        </p:grpSpPr>
        <p:sp>
          <p:nvSpPr>
            <p:cNvPr id="721" name="Google Shape;721;p25"/>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25"/>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25"/>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25"/>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25"/>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25"/>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25"/>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8" name="Google Shape;728;p25"/>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9" name="Google Shape;729;p25"/>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25"/>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25"/>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25"/>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25"/>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25"/>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25"/>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25"/>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8173676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737"/>
        <p:cNvGrpSpPr/>
        <p:nvPr/>
      </p:nvGrpSpPr>
      <p:grpSpPr>
        <a:xfrm>
          <a:off x="0" y="0"/>
          <a:ext cx="0" cy="0"/>
          <a:chOff x="0" y="0"/>
          <a:chExt cx="0" cy="0"/>
        </a:xfrm>
      </p:grpSpPr>
      <p:sp>
        <p:nvSpPr>
          <p:cNvPr id="738" name="Google Shape;738;p2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39" name="Google Shape;739;p2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740" name="Google Shape;740;p26"/>
          <p:cNvGrpSpPr/>
          <p:nvPr/>
        </p:nvGrpSpPr>
        <p:grpSpPr>
          <a:xfrm>
            <a:off x="10983124" y="593372"/>
            <a:ext cx="2143821" cy="625472"/>
            <a:chOff x="1444500" y="3819175"/>
            <a:chExt cx="889700" cy="259575"/>
          </a:xfrm>
        </p:grpSpPr>
        <p:sp>
          <p:nvSpPr>
            <p:cNvPr id="741" name="Google Shape;741;p26"/>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26"/>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26"/>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26"/>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26"/>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26"/>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26"/>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26"/>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26"/>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26"/>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26"/>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26"/>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26"/>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26"/>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26"/>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26"/>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26"/>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26"/>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59" name="Google Shape;759;p26"/>
          <p:cNvGrpSpPr/>
          <p:nvPr/>
        </p:nvGrpSpPr>
        <p:grpSpPr>
          <a:xfrm>
            <a:off x="8697349" y="6159949"/>
            <a:ext cx="2285792" cy="881904"/>
            <a:chOff x="241400" y="2709575"/>
            <a:chExt cx="915000" cy="353025"/>
          </a:xfrm>
        </p:grpSpPr>
        <p:sp>
          <p:nvSpPr>
            <p:cNvPr id="760" name="Google Shape;760;p26"/>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26"/>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26"/>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26"/>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64" name="Google Shape;764;p26"/>
          <p:cNvGrpSpPr/>
          <p:nvPr/>
        </p:nvGrpSpPr>
        <p:grpSpPr>
          <a:xfrm>
            <a:off x="-897909" y="2238856"/>
            <a:ext cx="2138520" cy="593605"/>
            <a:chOff x="1444500" y="4142500"/>
            <a:chExt cx="887500" cy="246350"/>
          </a:xfrm>
        </p:grpSpPr>
        <p:sp>
          <p:nvSpPr>
            <p:cNvPr id="765" name="Google Shape;765;p26"/>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26"/>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26"/>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26"/>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26"/>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26"/>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26"/>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26"/>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26"/>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26"/>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26"/>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26"/>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26"/>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26"/>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26"/>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26"/>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26"/>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26"/>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26"/>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26"/>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1206204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785"/>
        <p:cNvGrpSpPr/>
        <p:nvPr/>
      </p:nvGrpSpPr>
      <p:grpSpPr>
        <a:xfrm>
          <a:off x="0" y="0"/>
          <a:ext cx="0" cy="0"/>
          <a:chOff x="0" y="0"/>
          <a:chExt cx="0" cy="0"/>
        </a:xfrm>
      </p:grpSpPr>
      <p:sp>
        <p:nvSpPr>
          <p:cNvPr id="786" name="Google Shape;786;p2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87" name="Google Shape;787;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Tree>
    <p:extLst>
      <p:ext uri="{BB962C8B-B14F-4D97-AF65-F5344CB8AC3E}">
        <p14:creationId xmlns:p14="http://schemas.microsoft.com/office/powerpoint/2010/main" val="22285533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788"/>
        <p:cNvGrpSpPr/>
        <p:nvPr/>
      </p:nvGrpSpPr>
      <p:grpSpPr>
        <a:xfrm>
          <a:off x="0" y="0"/>
          <a:ext cx="0" cy="0"/>
          <a:chOff x="0" y="0"/>
          <a:chExt cx="0" cy="0"/>
        </a:xfrm>
      </p:grpSpPr>
      <p:sp>
        <p:nvSpPr>
          <p:cNvPr id="789" name="Google Shape;789;p28"/>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90" name="Google Shape;790;p2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791" name="Google Shape;791;p28"/>
          <p:cNvGrpSpPr/>
          <p:nvPr/>
        </p:nvGrpSpPr>
        <p:grpSpPr>
          <a:xfrm>
            <a:off x="-1140787" y="2988049"/>
            <a:ext cx="2285792" cy="881904"/>
            <a:chOff x="241400" y="2709575"/>
            <a:chExt cx="915000" cy="353025"/>
          </a:xfrm>
        </p:grpSpPr>
        <p:sp>
          <p:nvSpPr>
            <p:cNvPr id="792" name="Google Shape;792;p28"/>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28"/>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28"/>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28"/>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96" name="Google Shape;796;p28"/>
          <p:cNvGrpSpPr/>
          <p:nvPr/>
        </p:nvGrpSpPr>
        <p:grpSpPr>
          <a:xfrm>
            <a:off x="10678349" y="2988049"/>
            <a:ext cx="2285792" cy="881904"/>
            <a:chOff x="241400" y="2709575"/>
            <a:chExt cx="915000" cy="353025"/>
          </a:xfrm>
        </p:grpSpPr>
        <p:sp>
          <p:nvSpPr>
            <p:cNvPr id="797" name="Google Shape;797;p28"/>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sp>
          <p:nvSpPr>
            <p:cNvPr id="798" name="Google Shape;798;p28"/>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sp>
          <p:nvSpPr>
            <p:cNvPr id="799" name="Google Shape;799;p28"/>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sp>
          <p:nvSpPr>
            <p:cNvPr id="800" name="Google Shape;800;p28"/>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grpSp>
    </p:spTree>
    <p:extLst>
      <p:ext uri="{BB962C8B-B14F-4D97-AF65-F5344CB8AC3E}">
        <p14:creationId xmlns:p14="http://schemas.microsoft.com/office/powerpoint/2010/main" val="4689549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801"/>
        <p:cNvGrpSpPr/>
        <p:nvPr/>
      </p:nvGrpSpPr>
      <p:grpSpPr>
        <a:xfrm>
          <a:off x="0" y="0"/>
          <a:ext cx="0" cy="0"/>
          <a:chOff x="0" y="0"/>
          <a:chExt cx="0" cy="0"/>
        </a:xfrm>
      </p:grpSpPr>
      <p:sp>
        <p:nvSpPr>
          <p:cNvPr id="802" name="Google Shape;802;p2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3" name="Google Shape;803;p2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804" name="Google Shape;804;p29"/>
          <p:cNvSpPr txBox="1">
            <a:spLocks noGrp="1"/>
          </p:cNvSpPr>
          <p:nvPr>
            <p:ph type="body" idx="1"/>
          </p:nvPr>
        </p:nvSpPr>
        <p:spPr>
          <a:xfrm>
            <a:off x="1560733" y="1888600"/>
            <a:ext cx="4636400" cy="348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Lato"/>
              <a:buChar char="●"/>
              <a:defRPr sz="2000">
                <a:latin typeface="Nunito"/>
                <a:ea typeface="Nunito"/>
                <a:cs typeface="Nunito"/>
                <a:sym typeface="Nunito"/>
              </a:defRPr>
            </a:lvl1pPr>
            <a:lvl2pPr marL="1219170" lvl="1" indent="-423323" rtl="0">
              <a:lnSpc>
                <a:spcPct val="115000"/>
              </a:lnSpc>
              <a:spcBef>
                <a:spcPts val="1333"/>
              </a:spcBef>
              <a:spcAft>
                <a:spcPts val="0"/>
              </a:spcAft>
              <a:buSzPts val="1400"/>
              <a:buFont typeface="Lato"/>
              <a:buChar char="○"/>
              <a:defRPr/>
            </a:lvl2pPr>
            <a:lvl3pPr marL="1828754" lvl="2" indent="-423323" rtl="0">
              <a:lnSpc>
                <a:spcPct val="115000"/>
              </a:lnSpc>
              <a:spcBef>
                <a:spcPts val="2133"/>
              </a:spcBef>
              <a:spcAft>
                <a:spcPts val="0"/>
              </a:spcAft>
              <a:buSzPts val="1400"/>
              <a:buFont typeface="Lato"/>
              <a:buChar char="■"/>
              <a:defRPr/>
            </a:lvl3pPr>
            <a:lvl4pPr marL="2438339" lvl="3" indent="-423323" rtl="0">
              <a:lnSpc>
                <a:spcPct val="115000"/>
              </a:lnSpc>
              <a:spcBef>
                <a:spcPts val="2133"/>
              </a:spcBef>
              <a:spcAft>
                <a:spcPts val="0"/>
              </a:spcAft>
              <a:buSzPts val="1400"/>
              <a:buFont typeface="Lato"/>
              <a:buChar char="●"/>
              <a:defRPr/>
            </a:lvl4pPr>
            <a:lvl5pPr marL="3047924" lvl="4" indent="-423323" rtl="0">
              <a:lnSpc>
                <a:spcPct val="115000"/>
              </a:lnSpc>
              <a:spcBef>
                <a:spcPts val="2133"/>
              </a:spcBef>
              <a:spcAft>
                <a:spcPts val="0"/>
              </a:spcAft>
              <a:buSzPts val="1400"/>
              <a:buFont typeface="Lato"/>
              <a:buChar char="○"/>
              <a:defRPr/>
            </a:lvl5pPr>
            <a:lvl6pPr marL="3657509" lvl="5" indent="-423323" rtl="0">
              <a:lnSpc>
                <a:spcPct val="115000"/>
              </a:lnSpc>
              <a:spcBef>
                <a:spcPts val="2133"/>
              </a:spcBef>
              <a:spcAft>
                <a:spcPts val="0"/>
              </a:spcAft>
              <a:buSzPts val="1400"/>
              <a:buFont typeface="Lato"/>
              <a:buChar char="■"/>
              <a:defRPr/>
            </a:lvl6pPr>
            <a:lvl7pPr marL="4267093" lvl="6" indent="-423323" rtl="0">
              <a:lnSpc>
                <a:spcPct val="115000"/>
              </a:lnSpc>
              <a:spcBef>
                <a:spcPts val="2133"/>
              </a:spcBef>
              <a:spcAft>
                <a:spcPts val="0"/>
              </a:spcAft>
              <a:buSzPts val="1400"/>
              <a:buFont typeface="Lato"/>
              <a:buChar char="●"/>
              <a:defRPr/>
            </a:lvl7pPr>
            <a:lvl8pPr marL="4876678" lvl="7" indent="-423323" rtl="0">
              <a:lnSpc>
                <a:spcPct val="115000"/>
              </a:lnSpc>
              <a:spcBef>
                <a:spcPts val="2133"/>
              </a:spcBef>
              <a:spcAft>
                <a:spcPts val="0"/>
              </a:spcAft>
              <a:buSzPts val="1400"/>
              <a:buFont typeface="Lato"/>
              <a:buChar char="○"/>
              <a:defRPr/>
            </a:lvl8pPr>
            <a:lvl9pPr marL="5486263" lvl="8" indent="-423323" rtl="0">
              <a:lnSpc>
                <a:spcPct val="115000"/>
              </a:lnSpc>
              <a:spcBef>
                <a:spcPts val="2133"/>
              </a:spcBef>
              <a:spcAft>
                <a:spcPts val="2133"/>
              </a:spcAft>
              <a:buSzPts val="1400"/>
              <a:buFont typeface="Lato"/>
              <a:buChar char="■"/>
              <a:defRPr/>
            </a:lvl9pPr>
          </a:lstStyle>
          <a:p>
            <a:pPr lvl="0"/>
            <a:r>
              <a:rPr lang="en-GB"/>
              <a:t>Click to edit Master text styles</a:t>
            </a:r>
          </a:p>
        </p:txBody>
      </p:sp>
      <p:sp>
        <p:nvSpPr>
          <p:cNvPr id="805" name="Google Shape;805;p29"/>
          <p:cNvSpPr/>
          <p:nvPr/>
        </p:nvSpPr>
        <p:spPr>
          <a:xfrm rot="5400000">
            <a:off x="8282564"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806" name="Google Shape;806;p29"/>
          <p:cNvSpPr/>
          <p:nvPr/>
        </p:nvSpPr>
        <p:spPr>
          <a:xfrm rot="5400000" flipH="1">
            <a:off x="-350243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Tree>
    <p:extLst>
      <p:ext uri="{BB962C8B-B14F-4D97-AF65-F5344CB8AC3E}">
        <p14:creationId xmlns:p14="http://schemas.microsoft.com/office/powerpoint/2010/main" val="4130371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807"/>
        <p:cNvGrpSpPr/>
        <p:nvPr/>
      </p:nvGrpSpPr>
      <p:grpSpPr>
        <a:xfrm>
          <a:off x="0" y="0"/>
          <a:ext cx="0" cy="0"/>
          <a:chOff x="0" y="0"/>
          <a:chExt cx="0" cy="0"/>
        </a:xfrm>
      </p:grpSpPr>
      <p:sp>
        <p:nvSpPr>
          <p:cNvPr id="808" name="Google Shape;808;p3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9" name="Google Shape;809;p30"/>
          <p:cNvSpPr txBox="1">
            <a:spLocks noGrp="1"/>
          </p:cNvSpPr>
          <p:nvPr>
            <p:ph type="title"/>
          </p:nvPr>
        </p:nvSpPr>
        <p:spPr>
          <a:xfrm>
            <a:off x="1710333" y="234476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0" name="Google Shape;810;p30"/>
          <p:cNvSpPr txBox="1">
            <a:spLocks noGrp="1"/>
          </p:cNvSpPr>
          <p:nvPr>
            <p:ph type="title" idx="2"/>
          </p:nvPr>
        </p:nvSpPr>
        <p:spPr>
          <a:xfrm>
            <a:off x="5010200" y="234476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1" name="Google Shape;811;p30"/>
          <p:cNvSpPr txBox="1">
            <a:spLocks noGrp="1"/>
          </p:cNvSpPr>
          <p:nvPr>
            <p:ph type="subTitle" idx="1"/>
          </p:nvPr>
        </p:nvSpPr>
        <p:spPr>
          <a:xfrm>
            <a:off x="4929200" y="2814496"/>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2" name="Google Shape;812;p30"/>
          <p:cNvSpPr txBox="1">
            <a:spLocks noGrp="1"/>
          </p:cNvSpPr>
          <p:nvPr>
            <p:ph type="subTitle" idx="3"/>
          </p:nvPr>
        </p:nvSpPr>
        <p:spPr>
          <a:xfrm>
            <a:off x="1629333" y="2814500"/>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3" name="Google Shape;813;p30"/>
          <p:cNvSpPr txBox="1">
            <a:spLocks noGrp="1"/>
          </p:cNvSpPr>
          <p:nvPr>
            <p:ph type="title" idx="4"/>
          </p:nvPr>
        </p:nvSpPr>
        <p:spPr>
          <a:xfrm>
            <a:off x="8310067" y="234476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4" name="Google Shape;814;p30"/>
          <p:cNvSpPr txBox="1">
            <a:spLocks noGrp="1"/>
          </p:cNvSpPr>
          <p:nvPr>
            <p:ph type="subTitle" idx="5"/>
          </p:nvPr>
        </p:nvSpPr>
        <p:spPr>
          <a:xfrm>
            <a:off x="8229067" y="2814500"/>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5" name="Google Shape;815;p30"/>
          <p:cNvSpPr txBox="1">
            <a:spLocks noGrp="1"/>
          </p:cNvSpPr>
          <p:nvPr>
            <p:ph type="title" idx="6"/>
          </p:nvPr>
        </p:nvSpPr>
        <p:spPr>
          <a:xfrm>
            <a:off x="960000" y="60243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816" name="Google Shape;816;p30"/>
          <p:cNvSpPr txBox="1">
            <a:spLocks noGrp="1"/>
          </p:cNvSpPr>
          <p:nvPr>
            <p:ph type="title" idx="7"/>
          </p:nvPr>
        </p:nvSpPr>
        <p:spPr>
          <a:xfrm>
            <a:off x="1710333" y="436743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7" name="Google Shape;817;p30"/>
          <p:cNvSpPr txBox="1">
            <a:spLocks noGrp="1"/>
          </p:cNvSpPr>
          <p:nvPr>
            <p:ph type="title" idx="8"/>
          </p:nvPr>
        </p:nvSpPr>
        <p:spPr>
          <a:xfrm>
            <a:off x="5010200" y="4367433"/>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8" name="Google Shape;818;p30"/>
          <p:cNvSpPr txBox="1">
            <a:spLocks noGrp="1"/>
          </p:cNvSpPr>
          <p:nvPr>
            <p:ph type="subTitle" idx="9"/>
          </p:nvPr>
        </p:nvSpPr>
        <p:spPr>
          <a:xfrm>
            <a:off x="4929200" y="4842133"/>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9" name="Google Shape;819;p30"/>
          <p:cNvSpPr txBox="1">
            <a:spLocks noGrp="1"/>
          </p:cNvSpPr>
          <p:nvPr>
            <p:ph type="subTitle" idx="13"/>
          </p:nvPr>
        </p:nvSpPr>
        <p:spPr>
          <a:xfrm>
            <a:off x="1629333" y="4842129"/>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20" name="Google Shape;820;p30"/>
          <p:cNvSpPr txBox="1">
            <a:spLocks noGrp="1"/>
          </p:cNvSpPr>
          <p:nvPr>
            <p:ph type="title" idx="14"/>
          </p:nvPr>
        </p:nvSpPr>
        <p:spPr>
          <a:xfrm>
            <a:off x="8310067" y="436743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21" name="Google Shape;821;p30"/>
          <p:cNvSpPr txBox="1">
            <a:spLocks noGrp="1"/>
          </p:cNvSpPr>
          <p:nvPr>
            <p:ph type="subTitle" idx="15"/>
          </p:nvPr>
        </p:nvSpPr>
        <p:spPr>
          <a:xfrm>
            <a:off x="8229067" y="4842129"/>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22" name="Google Shape;822;p30"/>
          <p:cNvSpPr/>
          <p:nvPr/>
        </p:nvSpPr>
        <p:spPr>
          <a:xfrm rot="-5400000">
            <a:off x="841816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823" name="Google Shape;823;p30"/>
          <p:cNvSpPr/>
          <p:nvPr/>
        </p:nvSpPr>
        <p:spPr>
          <a:xfrm rot="-5400000">
            <a:off x="9921645"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4" name="Google Shape;824;p30"/>
          <p:cNvSpPr/>
          <p:nvPr/>
        </p:nvSpPr>
        <p:spPr>
          <a:xfrm rot="5400000" flipH="1">
            <a:off x="-451967"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5" name="Google Shape;825;p30"/>
          <p:cNvSpPr/>
          <p:nvPr/>
        </p:nvSpPr>
        <p:spPr>
          <a:xfrm rot="5400000" flipH="1">
            <a:off x="-350243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Tree>
    <p:extLst>
      <p:ext uri="{BB962C8B-B14F-4D97-AF65-F5344CB8AC3E}">
        <p14:creationId xmlns:p14="http://schemas.microsoft.com/office/powerpoint/2010/main" val="128879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55" name="Google Shape;55;p8"/>
          <p:cNvSpPr txBox="1">
            <a:spLocks noGrp="1"/>
          </p:cNvSpPr>
          <p:nvPr>
            <p:ph type="title"/>
          </p:nvPr>
        </p:nvSpPr>
        <p:spPr>
          <a:xfrm>
            <a:off x="959200" y="3719067"/>
            <a:ext cx="10273600" cy="123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sp>
        <p:nvSpPr>
          <p:cNvPr id="56" name="Google Shape;56;p8"/>
          <p:cNvSpPr/>
          <p:nvPr/>
        </p:nvSpPr>
        <p:spPr>
          <a:xfrm>
            <a:off x="6641034" y="4927602"/>
            <a:ext cx="1528303" cy="2603532"/>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8"/>
          <p:cNvSpPr/>
          <p:nvPr/>
        </p:nvSpPr>
        <p:spPr>
          <a:xfrm>
            <a:off x="3634634" y="-977232"/>
            <a:ext cx="1771303" cy="301768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8"/>
          <p:cNvSpPr/>
          <p:nvPr/>
        </p:nvSpPr>
        <p:spPr>
          <a:xfrm>
            <a:off x="-934800" y="-9772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8"/>
          <p:cNvSpPr/>
          <p:nvPr/>
        </p:nvSpPr>
        <p:spPr>
          <a:xfrm>
            <a:off x="10244800" y="49276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11818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26"/>
        <p:cNvGrpSpPr/>
        <p:nvPr/>
      </p:nvGrpSpPr>
      <p:grpSpPr>
        <a:xfrm>
          <a:off x="0" y="0"/>
          <a:ext cx="0" cy="0"/>
          <a:chOff x="0" y="0"/>
          <a:chExt cx="0" cy="0"/>
        </a:xfrm>
      </p:grpSpPr>
      <p:sp>
        <p:nvSpPr>
          <p:cNvPr id="827" name="Google Shape;827;p31"/>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8" name="Google Shape;828;p31"/>
          <p:cNvSpPr txBox="1">
            <a:spLocks noGrp="1"/>
          </p:cNvSpPr>
          <p:nvPr>
            <p:ph type="title"/>
          </p:nvPr>
        </p:nvSpPr>
        <p:spPr>
          <a:xfrm>
            <a:off x="5938433" y="2147233"/>
            <a:ext cx="4985600" cy="255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829" name="Google Shape;829;p31"/>
          <p:cNvSpPr txBox="1">
            <a:spLocks noGrp="1"/>
          </p:cNvSpPr>
          <p:nvPr>
            <p:ph type="title" idx="2" hasCustomPrompt="1"/>
          </p:nvPr>
        </p:nvSpPr>
        <p:spPr>
          <a:xfrm>
            <a:off x="8800433" y="1072567"/>
            <a:ext cx="21236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30" name="Google Shape;830;p31"/>
          <p:cNvSpPr txBox="1">
            <a:spLocks noGrp="1"/>
          </p:cNvSpPr>
          <p:nvPr>
            <p:ph type="subTitle" idx="1"/>
          </p:nvPr>
        </p:nvSpPr>
        <p:spPr>
          <a:xfrm>
            <a:off x="7160033" y="4785833"/>
            <a:ext cx="3764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5360891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831"/>
        <p:cNvGrpSpPr/>
        <p:nvPr/>
      </p:nvGrpSpPr>
      <p:grpSpPr>
        <a:xfrm>
          <a:off x="0" y="0"/>
          <a:ext cx="0" cy="0"/>
          <a:chOff x="0" y="0"/>
          <a:chExt cx="0" cy="0"/>
        </a:xfrm>
      </p:grpSpPr>
      <p:sp>
        <p:nvSpPr>
          <p:cNvPr id="832" name="Google Shape;832;p32"/>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33" name="Google Shape;833;p32"/>
          <p:cNvSpPr txBox="1">
            <a:spLocks noGrp="1"/>
          </p:cNvSpPr>
          <p:nvPr>
            <p:ph type="title" hasCustomPrompt="1"/>
          </p:nvPr>
        </p:nvSpPr>
        <p:spPr>
          <a:xfrm>
            <a:off x="2200200" y="1150300"/>
            <a:ext cx="7791600" cy="11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8000">
                <a:solidFill>
                  <a:schemeClr val="dk2"/>
                </a:solidFill>
              </a:defRPr>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r>
              <a:t>xx%</a:t>
            </a:r>
          </a:p>
        </p:txBody>
      </p:sp>
      <p:sp>
        <p:nvSpPr>
          <p:cNvPr id="834" name="Google Shape;834;p32"/>
          <p:cNvSpPr txBox="1">
            <a:spLocks noGrp="1"/>
          </p:cNvSpPr>
          <p:nvPr>
            <p:ph type="subTitle" idx="1"/>
          </p:nvPr>
        </p:nvSpPr>
        <p:spPr>
          <a:xfrm>
            <a:off x="2365800" y="2210433"/>
            <a:ext cx="7460400" cy="3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835" name="Google Shape;835;p32"/>
          <p:cNvSpPr txBox="1">
            <a:spLocks noGrp="1"/>
          </p:cNvSpPr>
          <p:nvPr>
            <p:ph type="title" idx="2" hasCustomPrompt="1"/>
          </p:nvPr>
        </p:nvSpPr>
        <p:spPr>
          <a:xfrm>
            <a:off x="2200200" y="2867133"/>
            <a:ext cx="7791600" cy="11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8000">
                <a:solidFill>
                  <a:schemeClr val="dk2"/>
                </a:solidFill>
              </a:defRPr>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r>
              <a:t>xx%</a:t>
            </a:r>
          </a:p>
        </p:txBody>
      </p:sp>
      <p:sp>
        <p:nvSpPr>
          <p:cNvPr id="836" name="Google Shape;836;p32"/>
          <p:cNvSpPr txBox="1">
            <a:spLocks noGrp="1"/>
          </p:cNvSpPr>
          <p:nvPr>
            <p:ph type="subTitle" idx="3"/>
          </p:nvPr>
        </p:nvSpPr>
        <p:spPr>
          <a:xfrm>
            <a:off x="2365800" y="3927267"/>
            <a:ext cx="7460400" cy="3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837" name="Google Shape;837;p32"/>
          <p:cNvSpPr txBox="1">
            <a:spLocks noGrp="1"/>
          </p:cNvSpPr>
          <p:nvPr>
            <p:ph type="title" idx="4" hasCustomPrompt="1"/>
          </p:nvPr>
        </p:nvSpPr>
        <p:spPr>
          <a:xfrm>
            <a:off x="2200200" y="4583967"/>
            <a:ext cx="7791600" cy="11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8000">
                <a:solidFill>
                  <a:schemeClr val="dk2"/>
                </a:solidFill>
              </a:defRPr>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r>
              <a:t>xx%</a:t>
            </a:r>
          </a:p>
        </p:txBody>
      </p:sp>
      <p:sp>
        <p:nvSpPr>
          <p:cNvPr id="838" name="Google Shape;838;p32"/>
          <p:cNvSpPr txBox="1">
            <a:spLocks noGrp="1"/>
          </p:cNvSpPr>
          <p:nvPr>
            <p:ph type="subTitle" idx="5"/>
          </p:nvPr>
        </p:nvSpPr>
        <p:spPr>
          <a:xfrm>
            <a:off x="2365800" y="5644100"/>
            <a:ext cx="7460400" cy="3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839" name="Google Shape;839;p32"/>
          <p:cNvSpPr/>
          <p:nvPr/>
        </p:nvSpPr>
        <p:spPr>
          <a:xfrm rot="5400000">
            <a:off x="706042" y="3410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40" name="Google Shape;840;p32"/>
          <p:cNvSpPr/>
          <p:nvPr/>
        </p:nvSpPr>
        <p:spPr>
          <a:xfrm rot="5400000">
            <a:off x="8708242" y="54210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629097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41"/>
        <p:cNvGrpSpPr/>
        <p:nvPr/>
      </p:nvGrpSpPr>
      <p:grpSpPr>
        <a:xfrm>
          <a:off x="0" y="0"/>
          <a:ext cx="0" cy="0"/>
          <a:chOff x="0" y="0"/>
          <a:chExt cx="0" cy="0"/>
        </a:xfrm>
      </p:grpSpPr>
      <p:sp>
        <p:nvSpPr>
          <p:cNvPr id="842" name="Google Shape;842;p3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43" name="Google Shape;843;p33"/>
          <p:cNvSpPr txBox="1">
            <a:spLocks noGrp="1"/>
          </p:cNvSpPr>
          <p:nvPr>
            <p:ph type="title"/>
          </p:nvPr>
        </p:nvSpPr>
        <p:spPr>
          <a:xfrm>
            <a:off x="1038733" y="2095225"/>
            <a:ext cx="4335200" cy="133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a:r>
              <a:rPr lang="en-GB"/>
              <a:t>Click to edit Master title style</a:t>
            </a:r>
            <a:endParaRPr/>
          </a:p>
        </p:txBody>
      </p:sp>
      <p:sp>
        <p:nvSpPr>
          <p:cNvPr id="844" name="Google Shape;844;p33"/>
          <p:cNvSpPr txBox="1">
            <a:spLocks noGrp="1"/>
          </p:cNvSpPr>
          <p:nvPr>
            <p:ph type="subTitle" idx="1"/>
          </p:nvPr>
        </p:nvSpPr>
        <p:spPr>
          <a:xfrm>
            <a:off x="1038733" y="3423575"/>
            <a:ext cx="4912400" cy="13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GB"/>
              <a:t>Click to edit Master subtitle style</a:t>
            </a:r>
            <a:endParaRPr/>
          </a:p>
        </p:txBody>
      </p:sp>
      <p:grpSp>
        <p:nvGrpSpPr>
          <p:cNvPr id="845" name="Google Shape;845;p33"/>
          <p:cNvGrpSpPr/>
          <p:nvPr/>
        </p:nvGrpSpPr>
        <p:grpSpPr>
          <a:xfrm>
            <a:off x="-788965" y="650943"/>
            <a:ext cx="2293973" cy="796780"/>
            <a:chOff x="238125" y="2420350"/>
            <a:chExt cx="918275" cy="318950"/>
          </a:xfrm>
        </p:grpSpPr>
        <p:sp>
          <p:nvSpPr>
            <p:cNvPr id="846" name="Google Shape;846;p33"/>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3"/>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3"/>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3"/>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50" name="Google Shape;850;p33"/>
          <p:cNvGrpSpPr/>
          <p:nvPr/>
        </p:nvGrpSpPr>
        <p:grpSpPr>
          <a:xfrm>
            <a:off x="2561595" y="5700430"/>
            <a:ext cx="2288331" cy="635156"/>
            <a:chOff x="1444500" y="4142500"/>
            <a:chExt cx="887500" cy="246350"/>
          </a:xfrm>
        </p:grpSpPr>
        <p:sp>
          <p:nvSpPr>
            <p:cNvPr id="851" name="Google Shape;851;p33"/>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3"/>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3"/>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3"/>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3"/>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3"/>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3"/>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3"/>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3"/>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3"/>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3"/>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3"/>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3"/>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3"/>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3"/>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3"/>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3"/>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3"/>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3"/>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3"/>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71" name="Google Shape;871;p33"/>
          <p:cNvGrpSpPr/>
          <p:nvPr/>
        </p:nvGrpSpPr>
        <p:grpSpPr>
          <a:xfrm>
            <a:off x="10582195" y="5437062"/>
            <a:ext cx="2294003" cy="669253"/>
            <a:chOff x="1444500" y="3819175"/>
            <a:chExt cx="889700" cy="259575"/>
          </a:xfrm>
        </p:grpSpPr>
        <p:sp>
          <p:nvSpPr>
            <p:cNvPr id="872" name="Google Shape;872;p33"/>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3"/>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3"/>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3"/>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3"/>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3"/>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3"/>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3"/>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3"/>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3"/>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3"/>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3"/>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3"/>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3"/>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3"/>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3"/>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3"/>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3"/>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5061738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890"/>
        <p:cNvGrpSpPr/>
        <p:nvPr/>
      </p:nvGrpSpPr>
      <p:grpSpPr>
        <a:xfrm>
          <a:off x="0" y="0"/>
          <a:ext cx="0" cy="0"/>
          <a:chOff x="0" y="0"/>
          <a:chExt cx="0" cy="0"/>
        </a:xfrm>
      </p:grpSpPr>
      <p:sp>
        <p:nvSpPr>
          <p:cNvPr id="891" name="Google Shape;891;p3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2" name="Google Shape;892;p34"/>
          <p:cNvSpPr txBox="1">
            <a:spLocks noGrp="1"/>
          </p:cNvSpPr>
          <p:nvPr>
            <p:ph type="title"/>
          </p:nvPr>
        </p:nvSpPr>
        <p:spPr>
          <a:xfrm>
            <a:off x="7716300" y="1885631"/>
            <a:ext cx="3390400" cy="1421200"/>
          </a:xfrm>
          <a:prstGeom prst="rect">
            <a:avLst/>
          </a:prstGeom>
        </p:spPr>
        <p:txBody>
          <a:bodyPr spcFirstLastPara="1" wrap="square" lIns="91425" tIns="91425" rIns="91425" bIns="91425" anchor="ctr" anchorCtr="0">
            <a:noAutofit/>
          </a:bodyPr>
          <a:lstStyle>
            <a:lvl1pPr lvl="0" algn="r" rtl="0">
              <a:lnSpc>
                <a:spcPct val="97900"/>
              </a:lnSpc>
              <a:spcBef>
                <a:spcPts val="0"/>
              </a:spcBef>
              <a:spcAft>
                <a:spcPts val="0"/>
              </a:spcAft>
              <a:buClr>
                <a:schemeClr val="dk2"/>
              </a:buClr>
              <a:buSzPts val="36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893" name="Google Shape;893;p34"/>
          <p:cNvSpPr txBox="1">
            <a:spLocks noGrp="1"/>
          </p:cNvSpPr>
          <p:nvPr>
            <p:ph type="subTitle" idx="1"/>
          </p:nvPr>
        </p:nvSpPr>
        <p:spPr>
          <a:xfrm>
            <a:off x="6267633" y="3424237"/>
            <a:ext cx="4839200" cy="13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GB"/>
              <a:t>Click to edit Master subtitle style</a:t>
            </a:r>
            <a:endParaRPr/>
          </a:p>
        </p:txBody>
      </p:sp>
      <p:sp>
        <p:nvSpPr>
          <p:cNvPr id="894" name="Google Shape;894;p34"/>
          <p:cNvSpPr/>
          <p:nvPr/>
        </p:nvSpPr>
        <p:spPr>
          <a:xfrm>
            <a:off x="10796650" y="5389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95" name="Google Shape;895;p34"/>
          <p:cNvGrpSpPr/>
          <p:nvPr/>
        </p:nvGrpSpPr>
        <p:grpSpPr>
          <a:xfrm>
            <a:off x="5508445" y="5189619"/>
            <a:ext cx="2402308" cy="700852"/>
            <a:chOff x="1444500" y="3819175"/>
            <a:chExt cx="889700" cy="259575"/>
          </a:xfrm>
        </p:grpSpPr>
        <p:sp>
          <p:nvSpPr>
            <p:cNvPr id="896" name="Google Shape;896;p34"/>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4"/>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4"/>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4"/>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4"/>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4"/>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4"/>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4"/>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4"/>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4"/>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4"/>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4"/>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4"/>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4"/>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4"/>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4"/>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4"/>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4"/>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5915416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14"/>
        <p:cNvGrpSpPr/>
        <p:nvPr/>
      </p:nvGrpSpPr>
      <p:grpSpPr>
        <a:xfrm>
          <a:off x="0" y="0"/>
          <a:ext cx="0" cy="0"/>
          <a:chOff x="0" y="0"/>
          <a:chExt cx="0" cy="0"/>
        </a:xfrm>
      </p:grpSpPr>
      <p:sp>
        <p:nvSpPr>
          <p:cNvPr id="915" name="Google Shape;915;p3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6" name="Google Shape;916;p35"/>
          <p:cNvSpPr txBox="1">
            <a:spLocks noGrp="1"/>
          </p:cNvSpPr>
          <p:nvPr>
            <p:ph type="title"/>
          </p:nvPr>
        </p:nvSpPr>
        <p:spPr>
          <a:xfrm>
            <a:off x="1343533" y="2151316"/>
            <a:ext cx="3500400" cy="896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a:r>
              <a:rPr lang="en-GB"/>
              <a:t>Click to edit Master title style</a:t>
            </a:r>
            <a:endParaRPr/>
          </a:p>
        </p:txBody>
      </p:sp>
      <p:sp>
        <p:nvSpPr>
          <p:cNvPr id="917" name="Google Shape;917;p35"/>
          <p:cNvSpPr txBox="1">
            <a:spLocks noGrp="1"/>
          </p:cNvSpPr>
          <p:nvPr>
            <p:ph type="subTitle" idx="1"/>
          </p:nvPr>
        </p:nvSpPr>
        <p:spPr>
          <a:xfrm>
            <a:off x="1343533" y="3418900"/>
            <a:ext cx="4902800" cy="13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GB"/>
              <a:t>Click to edit Master subtitle style</a:t>
            </a:r>
            <a:endParaRPr/>
          </a:p>
        </p:txBody>
      </p:sp>
      <p:grpSp>
        <p:nvGrpSpPr>
          <p:cNvPr id="918" name="Google Shape;918;p35"/>
          <p:cNvGrpSpPr/>
          <p:nvPr/>
        </p:nvGrpSpPr>
        <p:grpSpPr>
          <a:xfrm>
            <a:off x="1343537" y="-365493"/>
            <a:ext cx="1770959" cy="1770959"/>
            <a:chOff x="1395025" y="1326150"/>
            <a:chExt cx="902875" cy="902875"/>
          </a:xfrm>
        </p:grpSpPr>
        <p:sp>
          <p:nvSpPr>
            <p:cNvPr id="919" name="Google Shape;919;p35"/>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5"/>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5"/>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5"/>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5"/>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5"/>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5"/>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5"/>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5"/>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5"/>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5"/>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5"/>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5"/>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5"/>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5"/>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5"/>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35" name="Google Shape;935;p35"/>
          <p:cNvGrpSpPr/>
          <p:nvPr/>
        </p:nvGrpSpPr>
        <p:grpSpPr>
          <a:xfrm>
            <a:off x="3261078" y="5597258"/>
            <a:ext cx="1770977" cy="516693"/>
            <a:chOff x="1444500" y="3819175"/>
            <a:chExt cx="889700" cy="259575"/>
          </a:xfrm>
        </p:grpSpPr>
        <p:sp>
          <p:nvSpPr>
            <p:cNvPr id="936" name="Google Shape;936;p35"/>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5"/>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5"/>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5"/>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35"/>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35"/>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5"/>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5"/>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5"/>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5"/>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5"/>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5"/>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5"/>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5"/>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5"/>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5"/>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5"/>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5"/>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4" name="Google Shape;954;p35"/>
          <p:cNvGrpSpPr/>
          <p:nvPr/>
        </p:nvGrpSpPr>
        <p:grpSpPr>
          <a:xfrm>
            <a:off x="11016811" y="4754913"/>
            <a:ext cx="1766599" cy="490368"/>
            <a:chOff x="1444500" y="4142500"/>
            <a:chExt cx="887500" cy="246350"/>
          </a:xfrm>
        </p:grpSpPr>
        <p:sp>
          <p:nvSpPr>
            <p:cNvPr id="955" name="Google Shape;955;p35"/>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6" name="Google Shape;956;p35"/>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5"/>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5"/>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5"/>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5"/>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5"/>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5"/>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5"/>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5"/>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5"/>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5"/>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5"/>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5"/>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5"/>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5"/>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5"/>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5"/>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5"/>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5"/>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6747925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975"/>
        <p:cNvGrpSpPr/>
        <p:nvPr/>
      </p:nvGrpSpPr>
      <p:grpSpPr>
        <a:xfrm>
          <a:off x="0" y="0"/>
          <a:ext cx="0" cy="0"/>
          <a:chOff x="0" y="0"/>
          <a:chExt cx="0" cy="0"/>
        </a:xfrm>
      </p:grpSpPr>
      <p:sp>
        <p:nvSpPr>
          <p:cNvPr id="976" name="Google Shape;976;p3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7" name="Google Shape;977;p3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978" name="Google Shape;978;p36"/>
          <p:cNvGrpSpPr/>
          <p:nvPr/>
        </p:nvGrpSpPr>
        <p:grpSpPr>
          <a:xfrm>
            <a:off x="-1582255" y="4979909"/>
            <a:ext cx="3313955" cy="966831"/>
            <a:chOff x="1444500" y="3819175"/>
            <a:chExt cx="889700" cy="259575"/>
          </a:xfrm>
        </p:grpSpPr>
        <p:sp>
          <p:nvSpPr>
            <p:cNvPr id="979" name="Google Shape;979;p36"/>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6"/>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6"/>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6"/>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6"/>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6"/>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6"/>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6"/>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6"/>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6"/>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6"/>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6"/>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6"/>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6"/>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6"/>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6"/>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6"/>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6"/>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97" name="Google Shape;997;p36"/>
          <p:cNvGrpSpPr/>
          <p:nvPr/>
        </p:nvGrpSpPr>
        <p:grpSpPr>
          <a:xfrm>
            <a:off x="10404336" y="2684136"/>
            <a:ext cx="3192160" cy="886072"/>
            <a:chOff x="1444500" y="4142500"/>
            <a:chExt cx="887500" cy="246350"/>
          </a:xfrm>
        </p:grpSpPr>
        <p:sp>
          <p:nvSpPr>
            <p:cNvPr id="998" name="Google Shape;998;p36"/>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6"/>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6"/>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6"/>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6"/>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6"/>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6"/>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6"/>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6"/>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6"/>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6"/>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6"/>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6"/>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6"/>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6"/>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6"/>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6"/>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6"/>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6"/>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6"/>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993811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18"/>
        <p:cNvGrpSpPr/>
        <p:nvPr/>
      </p:nvGrpSpPr>
      <p:grpSpPr>
        <a:xfrm>
          <a:off x="0" y="0"/>
          <a:ext cx="0" cy="0"/>
          <a:chOff x="0" y="0"/>
          <a:chExt cx="0" cy="0"/>
        </a:xfrm>
      </p:grpSpPr>
      <p:sp>
        <p:nvSpPr>
          <p:cNvPr id="1019" name="Google Shape;1019;p3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0" name="Google Shape;1020;p37"/>
          <p:cNvSpPr txBox="1">
            <a:spLocks noGrp="1"/>
          </p:cNvSpPr>
          <p:nvPr>
            <p:ph type="title"/>
          </p:nvPr>
        </p:nvSpPr>
        <p:spPr>
          <a:xfrm>
            <a:off x="3032433" y="1440467"/>
            <a:ext cx="6127200" cy="7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200"/>
            </a:lvl1pPr>
            <a:lvl2pPr lvl="1" algn="ctr" rtl="0">
              <a:spcBef>
                <a:spcPts val="0"/>
              </a:spcBef>
              <a:spcAft>
                <a:spcPts val="0"/>
              </a:spcAft>
              <a:buSzPts val="3000"/>
              <a:buNone/>
              <a:defRPr>
                <a:latin typeface="Nunito"/>
                <a:ea typeface="Nunito"/>
                <a:cs typeface="Nunito"/>
                <a:sym typeface="Nunito"/>
              </a:defRPr>
            </a:lvl2pPr>
            <a:lvl3pPr lvl="2" algn="ctr" rtl="0">
              <a:spcBef>
                <a:spcPts val="0"/>
              </a:spcBef>
              <a:spcAft>
                <a:spcPts val="0"/>
              </a:spcAft>
              <a:buSzPts val="3000"/>
              <a:buNone/>
              <a:defRPr>
                <a:latin typeface="Nunito"/>
                <a:ea typeface="Nunito"/>
                <a:cs typeface="Nunito"/>
                <a:sym typeface="Nunito"/>
              </a:defRPr>
            </a:lvl3pPr>
            <a:lvl4pPr lvl="3" algn="ctr" rtl="0">
              <a:spcBef>
                <a:spcPts val="0"/>
              </a:spcBef>
              <a:spcAft>
                <a:spcPts val="0"/>
              </a:spcAft>
              <a:buSzPts val="3000"/>
              <a:buNone/>
              <a:defRPr>
                <a:latin typeface="Nunito"/>
                <a:ea typeface="Nunito"/>
                <a:cs typeface="Nunito"/>
                <a:sym typeface="Nunito"/>
              </a:defRPr>
            </a:lvl4pPr>
            <a:lvl5pPr lvl="4" algn="ctr" rtl="0">
              <a:spcBef>
                <a:spcPts val="0"/>
              </a:spcBef>
              <a:spcAft>
                <a:spcPts val="0"/>
              </a:spcAft>
              <a:buSzPts val="3000"/>
              <a:buNone/>
              <a:defRPr>
                <a:latin typeface="Nunito"/>
                <a:ea typeface="Nunito"/>
                <a:cs typeface="Nunito"/>
                <a:sym typeface="Nunito"/>
              </a:defRPr>
            </a:lvl5pPr>
            <a:lvl6pPr lvl="5" algn="ctr" rtl="0">
              <a:spcBef>
                <a:spcPts val="0"/>
              </a:spcBef>
              <a:spcAft>
                <a:spcPts val="0"/>
              </a:spcAft>
              <a:buSzPts val="3000"/>
              <a:buNone/>
              <a:defRPr>
                <a:latin typeface="Nunito"/>
                <a:ea typeface="Nunito"/>
                <a:cs typeface="Nunito"/>
                <a:sym typeface="Nunito"/>
              </a:defRPr>
            </a:lvl6pPr>
            <a:lvl7pPr lvl="6" algn="ctr" rtl="0">
              <a:spcBef>
                <a:spcPts val="0"/>
              </a:spcBef>
              <a:spcAft>
                <a:spcPts val="0"/>
              </a:spcAft>
              <a:buSzPts val="3000"/>
              <a:buNone/>
              <a:defRPr>
                <a:latin typeface="Nunito"/>
                <a:ea typeface="Nunito"/>
                <a:cs typeface="Nunito"/>
                <a:sym typeface="Nunito"/>
              </a:defRPr>
            </a:lvl7pPr>
            <a:lvl8pPr lvl="7" algn="ctr" rtl="0">
              <a:spcBef>
                <a:spcPts val="0"/>
              </a:spcBef>
              <a:spcAft>
                <a:spcPts val="0"/>
              </a:spcAft>
              <a:buSzPts val="3000"/>
              <a:buNone/>
              <a:defRPr>
                <a:latin typeface="Nunito"/>
                <a:ea typeface="Nunito"/>
                <a:cs typeface="Nunito"/>
                <a:sym typeface="Nunito"/>
              </a:defRPr>
            </a:lvl8pPr>
            <a:lvl9pPr lvl="8" algn="ctr" rtl="0">
              <a:spcBef>
                <a:spcPts val="0"/>
              </a:spcBef>
              <a:spcAft>
                <a:spcPts val="0"/>
              </a:spcAft>
              <a:buSzPts val="3000"/>
              <a:buNone/>
              <a:defRPr>
                <a:latin typeface="Nunito"/>
                <a:ea typeface="Nunito"/>
                <a:cs typeface="Nunito"/>
                <a:sym typeface="Nunito"/>
              </a:defRPr>
            </a:lvl9pPr>
          </a:lstStyle>
          <a:p>
            <a:r>
              <a:rPr lang="en-GB"/>
              <a:t>Click to edit Master title style</a:t>
            </a:r>
            <a:endParaRPr/>
          </a:p>
        </p:txBody>
      </p:sp>
      <p:sp>
        <p:nvSpPr>
          <p:cNvPr id="1021" name="Google Shape;1021;p37"/>
          <p:cNvSpPr txBox="1">
            <a:spLocks noGrp="1"/>
          </p:cNvSpPr>
          <p:nvPr>
            <p:ph type="subTitle" idx="1"/>
          </p:nvPr>
        </p:nvSpPr>
        <p:spPr>
          <a:xfrm>
            <a:off x="2075800" y="2457900"/>
            <a:ext cx="8040400" cy="7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1022" name="Google Shape;1022;p37"/>
          <p:cNvSpPr txBox="1"/>
          <p:nvPr/>
        </p:nvSpPr>
        <p:spPr>
          <a:xfrm>
            <a:off x="2246633" y="4779967"/>
            <a:ext cx="7698800" cy="6564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CREDITS: This presentation template was created by </a:t>
            </a:r>
            <a:r>
              <a:rPr lang="en" sz="16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600">
                <a:solidFill>
                  <a:schemeClr val="dk1"/>
                </a:solidFill>
                <a:latin typeface="Open Sans"/>
                <a:ea typeface="Open Sans"/>
                <a:cs typeface="Open Sans"/>
                <a:sym typeface="Open Sans"/>
              </a:rPr>
              <a:t>, including icons by </a:t>
            </a:r>
            <a:r>
              <a:rPr lang="en" sz="16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600">
                <a:solidFill>
                  <a:schemeClr val="dk1"/>
                </a:solidFill>
                <a:latin typeface="Open Sans"/>
                <a:ea typeface="Open Sans"/>
                <a:cs typeface="Open Sans"/>
                <a:sym typeface="Open Sans"/>
              </a:rPr>
              <a:t>, and infographics &amp; images by </a:t>
            </a:r>
            <a:r>
              <a:rPr lang="en" sz="16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600">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 </a:t>
            </a:r>
            <a:endParaRPr sz="1600">
              <a:solidFill>
                <a:schemeClr val="dk1"/>
              </a:solidFill>
              <a:latin typeface="Open Sans"/>
              <a:ea typeface="Open Sans"/>
              <a:cs typeface="Open Sans"/>
              <a:sym typeface="Open Sans"/>
            </a:endParaRPr>
          </a:p>
        </p:txBody>
      </p:sp>
      <p:sp>
        <p:nvSpPr>
          <p:cNvPr id="1023" name="Google Shape;1023;p37"/>
          <p:cNvSpPr/>
          <p:nvPr/>
        </p:nvSpPr>
        <p:spPr>
          <a:xfrm rot="5400000">
            <a:off x="-5159" y="-268564"/>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24" name="Google Shape;1024;p37"/>
          <p:cNvGrpSpPr/>
          <p:nvPr/>
        </p:nvGrpSpPr>
        <p:grpSpPr>
          <a:xfrm>
            <a:off x="-810989" y="4373791"/>
            <a:ext cx="1770977" cy="516693"/>
            <a:chOff x="1444500" y="3819175"/>
            <a:chExt cx="889700" cy="259575"/>
          </a:xfrm>
        </p:grpSpPr>
        <p:sp>
          <p:nvSpPr>
            <p:cNvPr id="1025" name="Google Shape;1025;p37"/>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7"/>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7"/>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7"/>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7"/>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7"/>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7"/>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7"/>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7"/>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7"/>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7"/>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7"/>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7"/>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7"/>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7"/>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7"/>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7"/>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7"/>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43" name="Google Shape;1043;p37"/>
          <p:cNvGrpSpPr/>
          <p:nvPr/>
        </p:nvGrpSpPr>
        <p:grpSpPr>
          <a:xfrm>
            <a:off x="10957945" y="2078647"/>
            <a:ext cx="1766599" cy="490368"/>
            <a:chOff x="1444500" y="4142500"/>
            <a:chExt cx="887500" cy="246350"/>
          </a:xfrm>
        </p:grpSpPr>
        <p:sp>
          <p:nvSpPr>
            <p:cNvPr id="1044" name="Google Shape;1044;p37"/>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7"/>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7"/>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7"/>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7"/>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7"/>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7"/>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7"/>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7"/>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37"/>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37"/>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37"/>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37"/>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37"/>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37"/>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37"/>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37"/>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37"/>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7"/>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37"/>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64" name="Google Shape;1064;p37"/>
          <p:cNvSpPr/>
          <p:nvPr/>
        </p:nvSpPr>
        <p:spPr>
          <a:xfrm rot="5400000">
            <a:off x="9216242" y="63354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3117873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65"/>
        <p:cNvGrpSpPr/>
        <p:nvPr/>
      </p:nvGrpSpPr>
      <p:grpSpPr>
        <a:xfrm>
          <a:off x="0" y="0"/>
          <a:ext cx="0" cy="0"/>
          <a:chOff x="0" y="0"/>
          <a:chExt cx="0" cy="0"/>
        </a:xfrm>
      </p:grpSpPr>
      <p:sp>
        <p:nvSpPr>
          <p:cNvPr id="1066" name="Google Shape;1066;p38"/>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67" name="Google Shape;1067;p38"/>
          <p:cNvGrpSpPr/>
          <p:nvPr/>
        </p:nvGrpSpPr>
        <p:grpSpPr>
          <a:xfrm>
            <a:off x="10691809" y="5451024"/>
            <a:ext cx="1770977" cy="516693"/>
            <a:chOff x="1444500" y="3819175"/>
            <a:chExt cx="889700" cy="259575"/>
          </a:xfrm>
        </p:grpSpPr>
        <p:sp>
          <p:nvSpPr>
            <p:cNvPr id="1068" name="Google Shape;1068;p38"/>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8"/>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8"/>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8"/>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38"/>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38"/>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38"/>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8"/>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8"/>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8"/>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8"/>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8"/>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8"/>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8"/>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8"/>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38"/>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38"/>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38"/>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86" name="Google Shape;1086;p38"/>
          <p:cNvGrpSpPr/>
          <p:nvPr/>
        </p:nvGrpSpPr>
        <p:grpSpPr>
          <a:xfrm>
            <a:off x="10691809" y="6094613"/>
            <a:ext cx="1766599" cy="490368"/>
            <a:chOff x="1444500" y="4142500"/>
            <a:chExt cx="887500" cy="246350"/>
          </a:xfrm>
        </p:grpSpPr>
        <p:sp>
          <p:nvSpPr>
            <p:cNvPr id="1087" name="Google Shape;1087;p38"/>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38"/>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8"/>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38"/>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38"/>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38"/>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38"/>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38"/>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38"/>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8"/>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8"/>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8"/>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8"/>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8"/>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8"/>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8"/>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8"/>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8"/>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38"/>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38"/>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07" name="Google Shape;1107;p38"/>
          <p:cNvGrpSpPr/>
          <p:nvPr/>
        </p:nvGrpSpPr>
        <p:grpSpPr>
          <a:xfrm>
            <a:off x="-542997" y="-327026"/>
            <a:ext cx="1770959" cy="1770959"/>
            <a:chOff x="1395025" y="1326150"/>
            <a:chExt cx="902875" cy="902875"/>
          </a:xfrm>
        </p:grpSpPr>
        <p:sp>
          <p:nvSpPr>
            <p:cNvPr id="1108" name="Google Shape;1108;p38"/>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38"/>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38"/>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38"/>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38"/>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38"/>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38"/>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8"/>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38"/>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38"/>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38"/>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38"/>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8"/>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8"/>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8"/>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8"/>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4775502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124"/>
        <p:cNvGrpSpPr/>
        <p:nvPr/>
      </p:nvGrpSpPr>
      <p:grpSpPr>
        <a:xfrm>
          <a:off x="0" y="0"/>
          <a:ext cx="0" cy="0"/>
          <a:chOff x="0" y="0"/>
          <a:chExt cx="0" cy="0"/>
        </a:xfrm>
      </p:grpSpPr>
      <p:sp>
        <p:nvSpPr>
          <p:cNvPr id="1125" name="Google Shape;1125;p3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26" name="Google Shape;1126;p39"/>
          <p:cNvSpPr/>
          <p:nvPr/>
        </p:nvSpPr>
        <p:spPr>
          <a:xfrm rot="-5400000">
            <a:off x="841816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1127" name="Google Shape;1127;p39"/>
          <p:cNvSpPr/>
          <p:nvPr/>
        </p:nvSpPr>
        <p:spPr>
          <a:xfrm rot="-5400000">
            <a:off x="9921645"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28" name="Google Shape;1128;p39"/>
          <p:cNvSpPr/>
          <p:nvPr/>
        </p:nvSpPr>
        <p:spPr>
          <a:xfrm rot="5400000" flipH="1">
            <a:off x="-350243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1129" name="Google Shape;1129;p39"/>
          <p:cNvSpPr/>
          <p:nvPr/>
        </p:nvSpPr>
        <p:spPr>
          <a:xfrm rot="5400000" flipH="1">
            <a:off x="-451967"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489031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130"/>
        <p:cNvGrpSpPr/>
        <p:nvPr/>
      </p:nvGrpSpPr>
      <p:grpSpPr>
        <a:xfrm>
          <a:off x="0" y="0"/>
          <a:ext cx="0" cy="0"/>
          <a:chOff x="0" y="0"/>
          <a:chExt cx="0" cy="0"/>
        </a:xfrm>
      </p:grpSpPr>
      <p:sp>
        <p:nvSpPr>
          <p:cNvPr id="1131" name="Google Shape;1131;p4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32" name="Google Shape;1132;p40"/>
          <p:cNvSpPr/>
          <p:nvPr/>
        </p:nvSpPr>
        <p:spPr>
          <a:xfrm rot="5400000">
            <a:off x="-5159" y="-268564"/>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33" name="Google Shape;1133;p40"/>
          <p:cNvSpPr/>
          <p:nvPr/>
        </p:nvSpPr>
        <p:spPr>
          <a:xfrm rot="5400000">
            <a:off x="9216242" y="63354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34" name="Google Shape;1134;p40"/>
          <p:cNvGrpSpPr/>
          <p:nvPr/>
        </p:nvGrpSpPr>
        <p:grpSpPr>
          <a:xfrm>
            <a:off x="-810989" y="4373791"/>
            <a:ext cx="1770977" cy="516693"/>
            <a:chOff x="1444500" y="3819175"/>
            <a:chExt cx="889700" cy="259575"/>
          </a:xfrm>
        </p:grpSpPr>
        <p:sp>
          <p:nvSpPr>
            <p:cNvPr id="1135" name="Google Shape;1135;p40"/>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40"/>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40"/>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40"/>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40"/>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40"/>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40"/>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40"/>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40"/>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40"/>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40"/>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40"/>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40"/>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40"/>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40"/>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40"/>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40"/>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40"/>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53" name="Google Shape;1153;p40"/>
          <p:cNvGrpSpPr/>
          <p:nvPr/>
        </p:nvGrpSpPr>
        <p:grpSpPr>
          <a:xfrm>
            <a:off x="10957945" y="2078647"/>
            <a:ext cx="1766599" cy="490368"/>
            <a:chOff x="1444500" y="4142500"/>
            <a:chExt cx="887500" cy="246350"/>
          </a:xfrm>
        </p:grpSpPr>
        <p:sp>
          <p:nvSpPr>
            <p:cNvPr id="1154" name="Google Shape;1154;p40"/>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40"/>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40"/>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40"/>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40"/>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40"/>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40"/>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40"/>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40"/>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40"/>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40"/>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40"/>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40"/>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40"/>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40"/>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40"/>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40"/>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40"/>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40"/>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40"/>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18698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pic>
        <p:nvPicPr>
          <p:cNvPr id="61" name="Google Shape;61;p9"/>
          <p:cNvPicPr preferRelativeResize="0"/>
          <p:nvPr/>
        </p:nvPicPr>
        <p:blipFill>
          <a:blip r:embed="rId2">
            <a:alphaModFix/>
          </a:blip>
          <a:stretch>
            <a:fillRect/>
          </a:stretch>
        </p:blipFill>
        <p:spPr>
          <a:xfrm>
            <a:off x="1" y="1"/>
            <a:ext cx="12192004" cy="6858001"/>
          </a:xfrm>
          <a:prstGeom prst="rect">
            <a:avLst/>
          </a:prstGeom>
          <a:noFill/>
          <a:ln>
            <a:noFill/>
          </a:ln>
        </p:spPr>
      </p:pic>
      <p:sp>
        <p:nvSpPr>
          <p:cNvPr id="62" name="Google Shape;62;p9"/>
          <p:cNvSpPr txBox="1">
            <a:spLocks noGrp="1"/>
          </p:cNvSpPr>
          <p:nvPr>
            <p:ph type="title"/>
          </p:nvPr>
        </p:nvSpPr>
        <p:spPr>
          <a:xfrm>
            <a:off x="3522400" y="2872067"/>
            <a:ext cx="5147200" cy="86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333"/>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63" name="Google Shape;63;p9"/>
          <p:cNvSpPr txBox="1">
            <a:spLocks noGrp="1"/>
          </p:cNvSpPr>
          <p:nvPr>
            <p:ph type="subTitle" idx="1"/>
          </p:nvPr>
        </p:nvSpPr>
        <p:spPr>
          <a:xfrm>
            <a:off x="2897017" y="3903733"/>
            <a:ext cx="6398000" cy="1519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GB"/>
              <a:t>Click to edit Master subtitle style</a:t>
            </a:r>
            <a:endParaRPr/>
          </a:p>
        </p:txBody>
      </p:sp>
      <p:sp>
        <p:nvSpPr>
          <p:cNvPr id="64" name="Google Shape;64;p9"/>
          <p:cNvSpPr/>
          <p:nvPr/>
        </p:nvSpPr>
        <p:spPr>
          <a:xfrm>
            <a:off x="10801067" y="3113701"/>
            <a:ext cx="1555933" cy="319325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9"/>
          <p:cNvSpPr/>
          <p:nvPr/>
        </p:nvSpPr>
        <p:spPr>
          <a:xfrm>
            <a:off x="-126240" y="28044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9"/>
          <p:cNvSpPr/>
          <p:nvPr/>
        </p:nvSpPr>
        <p:spPr>
          <a:xfrm>
            <a:off x="6495367" y="5810455"/>
            <a:ext cx="2247200" cy="224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9"/>
          <p:cNvSpPr/>
          <p:nvPr/>
        </p:nvSpPr>
        <p:spPr>
          <a:xfrm>
            <a:off x="-962700" y="-1027233"/>
            <a:ext cx="2568800" cy="2568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72162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0316C9-0427-0E4A-B1BC-91D4A67FBF57}" type="datetimeFigureOut">
              <a:rPr lang="en-US" smtClean="0"/>
              <a:t>12/22/21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20244316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6517689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77"/>
        <p:cNvGrpSpPr/>
        <p:nvPr/>
      </p:nvGrpSpPr>
      <p:grpSpPr>
        <a:xfrm>
          <a:off x="0" y="0"/>
          <a:ext cx="0" cy="0"/>
          <a:chOff x="0" y="0"/>
          <a:chExt cx="0" cy="0"/>
        </a:xfrm>
      </p:grpSpPr>
    </p:spTree>
    <p:extLst>
      <p:ext uri="{BB962C8B-B14F-4D97-AF65-F5344CB8AC3E}">
        <p14:creationId xmlns:p14="http://schemas.microsoft.com/office/powerpoint/2010/main" val="19171466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350E-5605-A24A-A074-EE8CB261D6A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0466CC6-B186-F242-92FC-A7652C46F1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1B49D8-D51D-7140-856E-74107765B561}"/>
              </a:ext>
            </a:extLst>
          </p:cNvPr>
          <p:cNvSpPr>
            <a:spLocks noGrp="1"/>
          </p:cNvSpPr>
          <p:nvPr>
            <p:ph type="dt" sz="half" idx="10"/>
          </p:nvPr>
        </p:nvSpPr>
        <p:spPr/>
        <p:txBody>
          <a:bodyPr/>
          <a:lstStyle/>
          <a:p>
            <a:fld id="{ED782AA2-D66B-5F4E-9BF0-F0328AEADB32}" type="datetimeFigureOut">
              <a:rPr lang="en-US" smtClean="0"/>
              <a:t>12/22/21</a:t>
            </a:fld>
            <a:endParaRPr lang="en-US"/>
          </a:p>
        </p:txBody>
      </p:sp>
      <p:sp>
        <p:nvSpPr>
          <p:cNvPr id="5" name="Footer Placeholder 4">
            <a:extLst>
              <a:ext uri="{FF2B5EF4-FFF2-40B4-BE49-F238E27FC236}">
                <a16:creationId xmlns:a16="http://schemas.microsoft.com/office/drawing/2014/main" id="{DE10A430-5790-2447-A366-4995CD14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F5342-2103-F74B-9179-688168EBD09F}"/>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23039400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E5E-C560-4343-B26B-0419F09F7E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A1695B-0AFF-6543-822F-6AC16753DB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EB10D1-13EC-8241-AEA3-EDCB77C9AC8E}"/>
              </a:ext>
            </a:extLst>
          </p:cNvPr>
          <p:cNvSpPr>
            <a:spLocks noGrp="1"/>
          </p:cNvSpPr>
          <p:nvPr>
            <p:ph type="dt" sz="half" idx="10"/>
          </p:nvPr>
        </p:nvSpPr>
        <p:spPr/>
        <p:txBody>
          <a:bodyPr/>
          <a:lstStyle/>
          <a:p>
            <a:fld id="{250316C9-0427-0E4A-B1BC-91D4A67FBF57}" type="datetimeFigureOut">
              <a:rPr lang="en-US" smtClean="0"/>
              <a:t>12/22/21</a:t>
            </a:fld>
            <a:endParaRPr lang="en-US"/>
          </a:p>
        </p:txBody>
      </p:sp>
      <p:sp>
        <p:nvSpPr>
          <p:cNvPr id="5" name="Footer Placeholder 4">
            <a:extLst>
              <a:ext uri="{FF2B5EF4-FFF2-40B4-BE49-F238E27FC236}">
                <a16:creationId xmlns:a16="http://schemas.microsoft.com/office/drawing/2014/main" id="{D379802B-5804-594D-99CD-4A8554263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ED676-7FCB-4F46-B419-EBB8CBBE3E13}"/>
              </a:ext>
            </a:extLst>
          </p:cNvPr>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1474012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7881276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350E-5605-A24A-A074-EE8CB261D6A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0466CC6-B186-F242-92FC-A7652C46F1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1B49D8-D51D-7140-856E-74107765B561}"/>
              </a:ext>
            </a:extLst>
          </p:cNvPr>
          <p:cNvSpPr>
            <a:spLocks noGrp="1"/>
          </p:cNvSpPr>
          <p:nvPr>
            <p:ph type="dt" sz="half" idx="10"/>
          </p:nvPr>
        </p:nvSpPr>
        <p:spPr/>
        <p:txBody>
          <a:bodyPr/>
          <a:lstStyle/>
          <a:p>
            <a:fld id="{ED782AA2-D66B-5F4E-9BF0-F0328AEADB32}" type="datetimeFigureOut">
              <a:rPr lang="en-US" smtClean="0"/>
              <a:t>12/22/21</a:t>
            </a:fld>
            <a:endParaRPr lang="en-US"/>
          </a:p>
        </p:txBody>
      </p:sp>
      <p:sp>
        <p:nvSpPr>
          <p:cNvPr id="5" name="Footer Placeholder 4">
            <a:extLst>
              <a:ext uri="{FF2B5EF4-FFF2-40B4-BE49-F238E27FC236}">
                <a16:creationId xmlns:a16="http://schemas.microsoft.com/office/drawing/2014/main" id="{DE10A430-5790-2447-A366-4995CD14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F5342-2103-F74B-9179-688168EBD09F}"/>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3812596449"/>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E5E-C560-4343-B26B-0419F09F7E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A1695B-0AFF-6543-822F-6AC16753DB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EB10D1-13EC-8241-AEA3-EDCB77C9AC8E}"/>
              </a:ext>
            </a:extLst>
          </p:cNvPr>
          <p:cNvSpPr>
            <a:spLocks noGrp="1"/>
          </p:cNvSpPr>
          <p:nvPr>
            <p:ph type="dt" sz="half" idx="10"/>
          </p:nvPr>
        </p:nvSpPr>
        <p:spPr/>
        <p:txBody>
          <a:bodyPr/>
          <a:lstStyle/>
          <a:p>
            <a:fld id="{48A87A34-81AB-432B-8DAE-1953F412C126}" type="datetimeFigureOut">
              <a:rPr lang="en-US" smtClean="0"/>
              <a:pPr/>
              <a:t>12/22/21</a:t>
            </a:fld>
            <a:endParaRPr lang="en-US" dirty="0"/>
          </a:p>
        </p:txBody>
      </p:sp>
      <p:sp>
        <p:nvSpPr>
          <p:cNvPr id="5" name="Footer Placeholder 4">
            <a:extLst>
              <a:ext uri="{FF2B5EF4-FFF2-40B4-BE49-F238E27FC236}">
                <a16:creationId xmlns:a16="http://schemas.microsoft.com/office/drawing/2014/main" id="{D379802B-5804-594D-99CD-4A85542631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AED676-7FCB-4F46-B419-EBB8CBBE3E1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956663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C414-2D49-3140-B942-D6077CCE4B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D8B4E7-C5FC-4347-A83B-599C14C41F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4BC3A-A417-4F4C-94A1-F6A0C36CBE16}"/>
              </a:ext>
            </a:extLst>
          </p:cNvPr>
          <p:cNvSpPr>
            <a:spLocks noGrp="1"/>
          </p:cNvSpPr>
          <p:nvPr>
            <p:ph type="dt" sz="half" idx="10"/>
          </p:nvPr>
        </p:nvSpPr>
        <p:spPr/>
        <p:txBody>
          <a:bodyPr/>
          <a:lstStyle/>
          <a:p>
            <a:fld id="{ED782AA2-D66B-5F4E-9BF0-F0328AEADB32}" type="datetimeFigureOut">
              <a:rPr lang="en-US" smtClean="0"/>
              <a:t>12/22/21</a:t>
            </a:fld>
            <a:endParaRPr lang="en-US"/>
          </a:p>
        </p:txBody>
      </p:sp>
      <p:sp>
        <p:nvSpPr>
          <p:cNvPr id="5" name="Footer Placeholder 4">
            <a:extLst>
              <a:ext uri="{FF2B5EF4-FFF2-40B4-BE49-F238E27FC236}">
                <a16:creationId xmlns:a16="http://schemas.microsoft.com/office/drawing/2014/main" id="{FE51AE6A-C761-B944-B008-9A4697C2C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2D3E9-4244-5548-AFD0-EDF97DC6778F}"/>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4048935388"/>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7F-7C12-044E-B2AE-DEC390F011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3865BD-A7B2-8247-9ECF-97660226B8C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5A6DC7-EFDB-7C40-8402-31EEB0BB7D5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BED334F-B551-3F46-AF4D-324AAE5A3164}"/>
              </a:ext>
            </a:extLst>
          </p:cNvPr>
          <p:cNvSpPr>
            <a:spLocks noGrp="1"/>
          </p:cNvSpPr>
          <p:nvPr>
            <p:ph type="dt" sz="half" idx="10"/>
          </p:nvPr>
        </p:nvSpPr>
        <p:spPr/>
        <p:txBody>
          <a:bodyPr/>
          <a:lstStyle/>
          <a:p>
            <a:fld id="{48A87A34-81AB-432B-8DAE-1953F412C126}" type="datetimeFigureOut">
              <a:rPr lang="en-US" smtClean="0"/>
              <a:pPr/>
              <a:t>12/22/21</a:t>
            </a:fld>
            <a:endParaRPr lang="en-US" dirty="0"/>
          </a:p>
        </p:txBody>
      </p:sp>
      <p:sp>
        <p:nvSpPr>
          <p:cNvPr id="6" name="Footer Placeholder 5">
            <a:extLst>
              <a:ext uri="{FF2B5EF4-FFF2-40B4-BE49-F238E27FC236}">
                <a16:creationId xmlns:a16="http://schemas.microsoft.com/office/drawing/2014/main" id="{25B15C81-973E-A946-B15C-0BCFD70CBE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3E5B76-8B55-254E-9DA8-A73F14533E0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2217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8"/>
        <p:cNvGrpSpPr/>
        <p:nvPr/>
      </p:nvGrpSpPr>
      <p:grpSpPr>
        <a:xfrm>
          <a:off x="0" y="0"/>
          <a:ext cx="0" cy="0"/>
          <a:chOff x="0" y="0"/>
          <a:chExt cx="0" cy="0"/>
        </a:xfrm>
      </p:grpSpPr>
      <p:sp>
        <p:nvSpPr>
          <p:cNvPr id="69" name="Google Shape;69;p10"/>
          <p:cNvSpPr txBox="1">
            <a:spLocks noGrp="1"/>
          </p:cNvSpPr>
          <p:nvPr>
            <p:ph type="body" idx="1"/>
          </p:nvPr>
        </p:nvSpPr>
        <p:spPr>
          <a:xfrm>
            <a:off x="958324" y="4219900"/>
            <a:ext cx="7314000" cy="13924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sz="3733">
                <a:latin typeface="Dela Gothic One"/>
                <a:ea typeface="Dela Gothic One"/>
                <a:cs typeface="Dela Gothic One"/>
                <a:sym typeface="Dela Gothic One"/>
              </a:defRPr>
            </a:lvl1pPr>
          </a:lstStyle>
          <a:p>
            <a:pPr lvl="0"/>
            <a:r>
              <a:rPr lang="en-GB"/>
              <a:t>Click to edit Master text styles</a:t>
            </a:r>
          </a:p>
        </p:txBody>
      </p:sp>
    </p:spTree>
    <p:extLst>
      <p:ext uri="{BB962C8B-B14F-4D97-AF65-F5344CB8AC3E}">
        <p14:creationId xmlns:p14="http://schemas.microsoft.com/office/powerpoint/2010/main" val="42109525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77D0-21B8-E240-A207-9859F72FE4C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45CCFB-EA38-C34F-BF35-F746D5C21D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5EC6A4-F860-5944-905C-B05E3290C49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2625B2E-E027-FB4F-91DC-C4A2A8243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1E0CC7-C778-F840-A61E-AC9255388A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25B2A4-D397-284E-82F1-12BC3B742AB1}"/>
              </a:ext>
            </a:extLst>
          </p:cNvPr>
          <p:cNvSpPr>
            <a:spLocks noGrp="1"/>
          </p:cNvSpPr>
          <p:nvPr>
            <p:ph type="dt" sz="half" idx="10"/>
          </p:nvPr>
        </p:nvSpPr>
        <p:spPr/>
        <p:txBody>
          <a:bodyPr/>
          <a:lstStyle/>
          <a:p>
            <a:fld id="{48A87A34-81AB-432B-8DAE-1953F412C126}" type="datetimeFigureOut">
              <a:rPr lang="en-US" smtClean="0"/>
              <a:pPr/>
              <a:t>12/22/21</a:t>
            </a:fld>
            <a:endParaRPr lang="en-US" dirty="0"/>
          </a:p>
        </p:txBody>
      </p:sp>
      <p:sp>
        <p:nvSpPr>
          <p:cNvPr id="8" name="Footer Placeholder 7">
            <a:extLst>
              <a:ext uri="{FF2B5EF4-FFF2-40B4-BE49-F238E27FC236}">
                <a16:creationId xmlns:a16="http://schemas.microsoft.com/office/drawing/2014/main" id="{62042196-F75E-4842-ABE6-2A40EC1CBD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865CCA7-C023-DA4A-8636-579F23E1F43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02638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9EFE4-E9A4-7B4C-BE17-27C975F035B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25F42E6-6645-4548-AE50-E53FBB955DFE}"/>
              </a:ext>
            </a:extLst>
          </p:cNvPr>
          <p:cNvSpPr>
            <a:spLocks noGrp="1"/>
          </p:cNvSpPr>
          <p:nvPr>
            <p:ph type="dt" sz="half" idx="10"/>
          </p:nvPr>
        </p:nvSpPr>
        <p:spPr/>
        <p:txBody>
          <a:bodyPr/>
          <a:lstStyle/>
          <a:p>
            <a:fld id="{ED782AA2-D66B-5F4E-9BF0-F0328AEADB32}" type="datetimeFigureOut">
              <a:rPr lang="en-US" smtClean="0"/>
              <a:t>12/22/21</a:t>
            </a:fld>
            <a:endParaRPr lang="en-US"/>
          </a:p>
        </p:txBody>
      </p:sp>
      <p:sp>
        <p:nvSpPr>
          <p:cNvPr id="4" name="Footer Placeholder 3">
            <a:extLst>
              <a:ext uri="{FF2B5EF4-FFF2-40B4-BE49-F238E27FC236}">
                <a16:creationId xmlns:a16="http://schemas.microsoft.com/office/drawing/2014/main" id="{BD6091BE-F5A8-6C4A-8833-E4FE112B51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4D1BB-ADE9-3341-899B-6E29FA5AD673}"/>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640313728"/>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8E3BB-8DCD-6848-8C73-C77B1A60B914}"/>
              </a:ext>
            </a:extLst>
          </p:cNvPr>
          <p:cNvSpPr>
            <a:spLocks noGrp="1"/>
          </p:cNvSpPr>
          <p:nvPr>
            <p:ph type="dt" sz="half" idx="10"/>
          </p:nvPr>
        </p:nvSpPr>
        <p:spPr/>
        <p:txBody>
          <a:bodyPr/>
          <a:lstStyle/>
          <a:p>
            <a:fld id="{ED782AA2-D66B-5F4E-9BF0-F0328AEADB32}" type="datetimeFigureOut">
              <a:rPr lang="en-US" smtClean="0"/>
              <a:t>12/22/21</a:t>
            </a:fld>
            <a:endParaRPr lang="en-US"/>
          </a:p>
        </p:txBody>
      </p:sp>
      <p:sp>
        <p:nvSpPr>
          <p:cNvPr id="3" name="Footer Placeholder 2">
            <a:extLst>
              <a:ext uri="{FF2B5EF4-FFF2-40B4-BE49-F238E27FC236}">
                <a16:creationId xmlns:a16="http://schemas.microsoft.com/office/drawing/2014/main" id="{05D2F976-A2C4-3145-8552-F8DCCF7C2E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0AD2A6-710B-4C4C-8A0D-3132347FC5B6}"/>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1422487907"/>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A5FD-1075-DF4D-B2F9-8C866936EC9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BE1642C-6BDD-E740-AE89-0EB499602D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2DEEAA9-D9C6-C941-A829-660830D93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05935A-2888-6146-8F1C-EF721383AAF3}"/>
              </a:ext>
            </a:extLst>
          </p:cNvPr>
          <p:cNvSpPr>
            <a:spLocks noGrp="1"/>
          </p:cNvSpPr>
          <p:nvPr>
            <p:ph type="dt" sz="half" idx="10"/>
          </p:nvPr>
        </p:nvSpPr>
        <p:spPr/>
        <p:txBody>
          <a:bodyPr/>
          <a:lstStyle/>
          <a:p>
            <a:fld id="{48A87A34-81AB-432B-8DAE-1953F412C126}" type="datetimeFigureOut">
              <a:rPr lang="en-US" smtClean="0"/>
              <a:pPr/>
              <a:t>12/22/21</a:t>
            </a:fld>
            <a:endParaRPr lang="en-US" dirty="0"/>
          </a:p>
        </p:txBody>
      </p:sp>
      <p:sp>
        <p:nvSpPr>
          <p:cNvPr id="6" name="Footer Placeholder 5">
            <a:extLst>
              <a:ext uri="{FF2B5EF4-FFF2-40B4-BE49-F238E27FC236}">
                <a16:creationId xmlns:a16="http://schemas.microsoft.com/office/drawing/2014/main" id="{ACB35E9E-7C76-834F-A10F-33EC5B851D7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5000FA9-6EAB-2743-9C0D-A1A09015BBF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038982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B19D-D98F-2A43-BE6A-D5BBE98C2D1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87D6664-A57D-D842-BD69-B555AB8C7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C0963C-7C99-DA4A-BF5F-5A9953C19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96D24C-7920-0A4B-B1FB-ECE3DF53A5CA}"/>
              </a:ext>
            </a:extLst>
          </p:cNvPr>
          <p:cNvSpPr>
            <a:spLocks noGrp="1"/>
          </p:cNvSpPr>
          <p:nvPr>
            <p:ph type="dt" sz="half" idx="10"/>
          </p:nvPr>
        </p:nvSpPr>
        <p:spPr/>
        <p:txBody>
          <a:bodyPr/>
          <a:lstStyle/>
          <a:p>
            <a:fld id="{ED782AA2-D66B-5F4E-9BF0-F0328AEADB32}" type="datetimeFigureOut">
              <a:rPr lang="en-US" smtClean="0"/>
              <a:t>12/22/21</a:t>
            </a:fld>
            <a:endParaRPr lang="en-US"/>
          </a:p>
        </p:txBody>
      </p:sp>
      <p:sp>
        <p:nvSpPr>
          <p:cNvPr id="6" name="Footer Placeholder 5">
            <a:extLst>
              <a:ext uri="{FF2B5EF4-FFF2-40B4-BE49-F238E27FC236}">
                <a16:creationId xmlns:a16="http://schemas.microsoft.com/office/drawing/2014/main" id="{F09AD85D-0266-5441-99F5-CBDB54E0F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8547A-F78E-984E-AD21-1348D2A15E26}"/>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2439659774"/>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FBE9-4384-594F-AC44-F7AC3A051F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6B6C9C-BD4C-B84D-A951-7EC1274B79D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0C695B-AB81-D141-BB5A-A17A86141C0B}"/>
              </a:ext>
            </a:extLst>
          </p:cNvPr>
          <p:cNvSpPr>
            <a:spLocks noGrp="1"/>
          </p:cNvSpPr>
          <p:nvPr>
            <p:ph type="dt" sz="half" idx="10"/>
          </p:nvPr>
        </p:nvSpPr>
        <p:spPr/>
        <p:txBody>
          <a:bodyPr/>
          <a:lstStyle/>
          <a:p>
            <a:fld id="{48A87A34-81AB-432B-8DAE-1953F412C126}" type="datetimeFigureOut">
              <a:rPr lang="en-US" smtClean="0"/>
              <a:pPr/>
              <a:t>12/22/21</a:t>
            </a:fld>
            <a:endParaRPr lang="en-US" dirty="0"/>
          </a:p>
        </p:txBody>
      </p:sp>
      <p:sp>
        <p:nvSpPr>
          <p:cNvPr id="5" name="Footer Placeholder 4">
            <a:extLst>
              <a:ext uri="{FF2B5EF4-FFF2-40B4-BE49-F238E27FC236}">
                <a16:creationId xmlns:a16="http://schemas.microsoft.com/office/drawing/2014/main" id="{68D8C8B4-BA72-0141-AFDB-EE39DA91E4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868120-FF5E-D345-AE55-979CBE14B80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24531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5CB47-ED70-C945-8C52-FEFBAF968DF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554AF59-2B2C-0344-BC55-738BF07863B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7C24E9-02CF-D442-AF7F-5B4136594425}"/>
              </a:ext>
            </a:extLst>
          </p:cNvPr>
          <p:cNvSpPr>
            <a:spLocks noGrp="1"/>
          </p:cNvSpPr>
          <p:nvPr>
            <p:ph type="dt" sz="half" idx="10"/>
          </p:nvPr>
        </p:nvSpPr>
        <p:spPr/>
        <p:txBody>
          <a:bodyPr/>
          <a:lstStyle/>
          <a:p>
            <a:fld id="{48A87A34-81AB-432B-8DAE-1953F412C126}" type="datetimeFigureOut">
              <a:rPr lang="en-US" smtClean="0"/>
              <a:pPr/>
              <a:t>12/22/21</a:t>
            </a:fld>
            <a:endParaRPr lang="en-US" dirty="0"/>
          </a:p>
        </p:txBody>
      </p:sp>
      <p:sp>
        <p:nvSpPr>
          <p:cNvPr id="5" name="Footer Placeholder 4">
            <a:extLst>
              <a:ext uri="{FF2B5EF4-FFF2-40B4-BE49-F238E27FC236}">
                <a16:creationId xmlns:a16="http://schemas.microsoft.com/office/drawing/2014/main" id="{D68ED79C-732C-B14A-8452-B6AB9946CBD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7048F7-F700-7940-A8C3-B80C2EA4ADB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20970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3832390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2.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theme" Target="../theme/theme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41" Type="http://schemas.openxmlformats.org/officeDocument/2006/relationships/slideLayout" Target="../slideLayouts/slideLayout81.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5" Type="http://schemas.openxmlformats.org/officeDocument/2006/relationships/theme" Target="../theme/theme4.xml"/><Relationship Id="rId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1pPr>
            <a:lvl2pPr lvl="1">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2pPr>
            <a:lvl3pPr lvl="2">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3pPr>
            <a:lvl4pPr lvl="3">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4pPr>
            <a:lvl5pPr lvl="4">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5pPr>
            <a:lvl6pPr lvl="5">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6pPr>
            <a:lvl7pPr lvl="6">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7pPr>
            <a:lvl8pPr lvl="7">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8pPr>
            <a:lvl9pPr lvl="8">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3675924205"/>
      </p:ext>
    </p:extLst>
  </p:cSld>
  <p:clrMap bg1="lt1" tx1="dk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2" r:id="rId3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86" name="Google Shape;286;p3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96386692"/>
      </p:ext>
    </p:extLst>
  </p:cSld>
  <p:clrMap bg1="lt1" tx1="dk1" bg2="dk2" tx2="lt2" accent1="accent1" accent2="accent2" accent3="accent3" accent4="accent4" accent5="accent5" accent6="accent6" hlink="hlink" folHlink="folHlink"/>
  <p:sldLayoutIdLst>
    <p:sldLayoutId id="2147483995" r:id="rId1"/>
    <p:sldLayoutId id="2147483996" r:id="rId2"/>
    <p:sldLayoutId id="2147484057" r:id="rId3"/>
    <p:sldLayoutId id="2147484058" r:id="rId4"/>
    <p:sldLayoutId id="2147484059"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600"/>
              <a:buFont typeface="Bebas Neue"/>
              <a:buNone/>
              <a:defRPr sz="3600" b="1">
                <a:solidFill>
                  <a:schemeClr val="dk1"/>
                </a:solidFill>
                <a:latin typeface="Bebas Neue"/>
                <a:ea typeface="Bebas Neue"/>
                <a:cs typeface="Bebas Neue"/>
                <a:sym typeface="Bebas Neu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126131623"/>
      </p:ext>
    </p:extLst>
  </p:cSld>
  <p:clrMap bg1="lt1" tx1="dk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1174"/>
        <p:cNvGrpSpPr/>
        <p:nvPr/>
      </p:nvGrpSpPr>
      <p:grpSpPr>
        <a:xfrm>
          <a:off x="0" y="0"/>
          <a:ext cx="0" cy="0"/>
          <a:chOff x="0" y="0"/>
          <a:chExt cx="0" cy="0"/>
        </a:xfrm>
      </p:grpSpPr>
      <p:sp>
        <p:nvSpPr>
          <p:cNvPr id="1175" name="Google Shape;1175;p4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76" name="Google Shape;1176;p4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1422412"/>
      </p:ext>
    </p:extLst>
  </p:cSld>
  <p:clrMap bg1="lt1" tx1="dk1" bg2="dk2" tx2="lt2" accent1="accent1" accent2="accent2" accent3="accent3" accent4="accent4" accent5="accent5" accent6="accent6" hlink="hlink" folHlink="folHlink"/>
  <p:sldLayoutIdLst>
    <p:sldLayoutId id="2147484040" r:id="rId1"/>
    <p:sldLayoutId id="2147484054" r:id="rId2"/>
    <p:sldLayoutId id="2147484055" r:id="rId3"/>
    <p:sldLayoutId id="2147484056"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F2223-FDBD-F247-BFEC-3C3706365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DFFC7B-7602-0747-8FFE-87BBB9D25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76C07D-8454-4142-8AE4-5F82A646F8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82AA2-D66B-5F4E-9BF0-F0328AEADB32}" type="datetimeFigureOut">
              <a:rPr lang="en-US" smtClean="0"/>
              <a:t>12/22/21</a:t>
            </a:fld>
            <a:endParaRPr lang="en-US"/>
          </a:p>
        </p:txBody>
      </p:sp>
      <p:sp>
        <p:nvSpPr>
          <p:cNvPr id="5" name="Footer Placeholder 4">
            <a:extLst>
              <a:ext uri="{FF2B5EF4-FFF2-40B4-BE49-F238E27FC236}">
                <a16:creationId xmlns:a16="http://schemas.microsoft.com/office/drawing/2014/main" id="{309A29F3-4FA8-D043-99AD-918329AF8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E43BF-9EBA-284F-AC2D-CBE07200D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0FD378-10B7-1749-9B34-4341FCCE09A8}" type="slidenum">
              <a:rPr lang="en-US" smtClean="0"/>
              <a:t>‹#›</a:t>
            </a:fld>
            <a:endParaRPr lang="en-US"/>
          </a:p>
        </p:txBody>
      </p:sp>
    </p:spTree>
    <p:extLst>
      <p:ext uri="{BB962C8B-B14F-4D97-AF65-F5344CB8AC3E}">
        <p14:creationId xmlns:p14="http://schemas.microsoft.com/office/powerpoint/2010/main" val="2052501075"/>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7.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gif"/><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87.xml"/><Relationship Id="rId7" Type="http://schemas.openxmlformats.org/officeDocument/2006/relationships/image" Target="../media/image52.pn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17.xml"/><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87.xml"/><Relationship Id="rId5" Type="http://schemas.openxmlformats.org/officeDocument/2006/relationships/image" Target="../media/image49.png"/><Relationship Id="rId4" Type="http://schemas.openxmlformats.org/officeDocument/2006/relationships/image" Target="../media/image55.jpe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87.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gif"/></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87.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87.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87.xml"/><Relationship Id="rId4" Type="http://schemas.openxmlformats.org/officeDocument/2006/relationships/image" Target="../media/image67.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8.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8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microsoft.com/office/2007/relationships/media" Target="../media/media4.mov"/><Relationship Id="rId1" Type="http://schemas.openxmlformats.org/officeDocument/2006/relationships/video" Target="NULL" TargetMode="External"/><Relationship Id="rId5" Type="http://schemas.openxmlformats.org/officeDocument/2006/relationships/image" Target="../media/image71.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2.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8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3" Type="http://schemas.openxmlformats.org/officeDocument/2006/relationships/hyperlink" Target="https://keras.io/examples/vision/conv_lstm/" TargetMode="External"/><Relationship Id="rId2" Type="http://schemas.openxmlformats.org/officeDocument/2006/relationships/hyperlink" Target="https://machinelearningmastery.com/cnn-long-short-term-memory-networks/" TargetMode="Externa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8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87.xml"/><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tephen Thompson: I thought I won four rounds against Darren Till - MMA  Fighting">
            <a:extLst>
              <a:ext uri="{FF2B5EF4-FFF2-40B4-BE49-F238E27FC236}">
                <a16:creationId xmlns:a16="http://schemas.microsoft.com/office/drawing/2014/main" id="{55A0BA42-415F-A848-82DC-E263823AAA9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4018" b="11712"/>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057040-D4F8-5948-8F26-D6B315DA1BEE}"/>
              </a:ext>
            </a:extLst>
          </p:cNvPr>
          <p:cNvSpPr txBox="1"/>
          <p:nvPr/>
        </p:nvSpPr>
        <p:spPr>
          <a:xfrm>
            <a:off x="476865" y="1044674"/>
            <a:ext cx="9144000" cy="2900518"/>
          </a:xfrm>
          <a:prstGeom prst="rect">
            <a:avLst/>
          </a:prstGeom>
        </p:spPr>
        <p:txBody>
          <a:bodyPr vert="horz" lIns="91440" tIns="45720" rIns="91440" bIns="45720" rtlCol="0" anchor="b">
            <a:normAutofit/>
          </a:bodyPr>
          <a:lstStyle/>
          <a:p>
            <a:pPr>
              <a:spcBef>
                <a:spcPct val="0"/>
              </a:spcBef>
              <a:spcAft>
                <a:spcPts val="600"/>
              </a:spcAft>
            </a:pPr>
            <a:r>
              <a:rPr lang="en-US" sz="3600" b="1" cap="all" spc="200" dirty="0">
                <a:solidFill>
                  <a:schemeClr val="tx2"/>
                </a:solidFill>
              </a:rPr>
              <a:t>MMA Strike Analysis using computer vision</a:t>
            </a:r>
          </a:p>
          <a:p>
            <a:pPr>
              <a:spcBef>
                <a:spcPct val="0"/>
              </a:spcBef>
              <a:spcAft>
                <a:spcPts val="600"/>
              </a:spcAft>
            </a:pPr>
            <a:endParaRPr lang="en-US" sz="3600" b="1" cap="all" spc="200" dirty="0">
              <a:solidFill>
                <a:schemeClr val="tx2"/>
              </a:solidFill>
            </a:endParaRPr>
          </a:p>
          <a:p>
            <a:pPr>
              <a:spcBef>
                <a:spcPct val="0"/>
              </a:spcBef>
              <a:spcAft>
                <a:spcPts val="600"/>
              </a:spcAft>
            </a:pPr>
            <a:endParaRPr lang="en-US" sz="3600" b="1" cap="all" spc="200" dirty="0">
              <a:solidFill>
                <a:schemeClr val="tx2"/>
              </a:solidFill>
            </a:endParaRPr>
          </a:p>
          <a:p>
            <a:pPr>
              <a:spcBef>
                <a:spcPct val="0"/>
              </a:spcBef>
              <a:spcAft>
                <a:spcPts val="600"/>
              </a:spcAft>
            </a:pPr>
            <a:r>
              <a:rPr lang="en-US" sz="2000" b="1" cap="all" spc="200" dirty="0">
                <a:solidFill>
                  <a:schemeClr val="tx2"/>
                </a:solidFill>
              </a:rPr>
              <a:t>GA </a:t>
            </a:r>
            <a:r>
              <a:rPr lang="en-US" sz="2000" b="1" cap="all" spc="200" dirty="0" err="1">
                <a:solidFill>
                  <a:schemeClr val="tx2"/>
                </a:solidFill>
              </a:rPr>
              <a:t>Dsi</a:t>
            </a:r>
            <a:r>
              <a:rPr lang="en-US" sz="2000" b="1" cap="all" spc="200" dirty="0">
                <a:solidFill>
                  <a:schemeClr val="tx2"/>
                </a:solidFill>
              </a:rPr>
              <a:t> 25 – Haziq</a:t>
            </a:r>
          </a:p>
        </p:txBody>
      </p:sp>
    </p:spTree>
    <p:extLst>
      <p:ext uri="{BB962C8B-B14F-4D97-AF65-F5344CB8AC3E}">
        <p14:creationId xmlns:p14="http://schemas.microsoft.com/office/powerpoint/2010/main" val="16574716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91AF-F142-4F4C-8DA0-6E6B5A81343B}"/>
              </a:ext>
            </a:extLst>
          </p:cNvPr>
          <p:cNvSpPr>
            <a:spLocks noGrp="1"/>
          </p:cNvSpPr>
          <p:nvPr>
            <p:ph type="title"/>
          </p:nvPr>
        </p:nvSpPr>
        <p:spPr>
          <a:xfrm>
            <a:off x="483870" y="216535"/>
            <a:ext cx="10515600" cy="1325563"/>
          </a:xfrm>
        </p:spPr>
        <p:txBody>
          <a:bodyPr/>
          <a:lstStyle/>
          <a:p>
            <a:r>
              <a:rPr lang="en-US" dirty="0"/>
              <a:t>EDA</a:t>
            </a:r>
          </a:p>
        </p:txBody>
      </p:sp>
      <p:sp>
        <p:nvSpPr>
          <p:cNvPr id="3" name="Content Placeholder 2">
            <a:extLst>
              <a:ext uri="{FF2B5EF4-FFF2-40B4-BE49-F238E27FC236}">
                <a16:creationId xmlns:a16="http://schemas.microsoft.com/office/drawing/2014/main" id="{4121582C-357C-9444-BA37-E2232B9CB3D4}"/>
              </a:ext>
            </a:extLst>
          </p:cNvPr>
          <p:cNvSpPr>
            <a:spLocks noGrp="1"/>
          </p:cNvSpPr>
          <p:nvPr>
            <p:ph idx="1"/>
          </p:nvPr>
        </p:nvSpPr>
        <p:spPr>
          <a:xfrm>
            <a:off x="483870" y="1677035"/>
            <a:ext cx="10515600" cy="576100"/>
          </a:xfrm>
        </p:spPr>
        <p:txBody>
          <a:bodyPr>
            <a:normAutofit/>
          </a:bodyPr>
          <a:lstStyle/>
          <a:p>
            <a:r>
              <a:rPr lang="en-US" sz="1800" dirty="0"/>
              <a:t>As weight class increases, higher percentage of fights end in KO/TKO</a:t>
            </a:r>
          </a:p>
        </p:txBody>
      </p:sp>
      <p:pic>
        <p:nvPicPr>
          <p:cNvPr id="11266" name="Picture 2">
            <a:extLst>
              <a:ext uri="{FF2B5EF4-FFF2-40B4-BE49-F238E27FC236}">
                <a16:creationId xmlns:a16="http://schemas.microsoft.com/office/drawing/2014/main" id="{8A09DE1F-E1CD-094D-A697-E8A48891F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79" y="2253135"/>
            <a:ext cx="6675769"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11F4325-6401-B345-80CB-AA482A31524E}"/>
              </a:ext>
            </a:extLst>
          </p:cNvPr>
          <p:cNvSpPr/>
          <p:nvPr/>
        </p:nvSpPr>
        <p:spPr>
          <a:xfrm>
            <a:off x="3048000" y="3167390"/>
            <a:ext cx="6096000" cy="523220"/>
          </a:xfrm>
          <a:prstGeom prst="rect">
            <a:avLst/>
          </a:prstGeom>
        </p:spPr>
        <p:txBody>
          <a:bodyPr>
            <a:spAutoFit/>
          </a:bodyPr>
          <a:lstStyle/>
          <a:p>
            <a:br>
              <a:rPr lang="en-SG" dirty="0"/>
            </a:br>
            <a:endParaRPr lang="en-US" dirty="0"/>
          </a:p>
        </p:txBody>
      </p:sp>
      <p:cxnSp>
        <p:nvCxnSpPr>
          <p:cNvPr id="7" name="Straight Arrow Connector 6">
            <a:extLst>
              <a:ext uri="{FF2B5EF4-FFF2-40B4-BE49-F238E27FC236}">
                <a16:creationId xmlns:a16="http://schemas.microsoft.com/office/drawing/2014/main" id="{97C0F43F-A2A4-3045-A387-FC5D82B866AC}"/>
              </a:ext>
            </a:extLst>
          </p:cNvPr>
          <p:cNvCxnSpPr/>
          <p:nvPr/>
        </p:nvCxnSpPr>
        <p:spPr>
          <a:xfrm flipV="1">
            <a:off x="1097280" y="2948940"/>
            <a:ext cx="5463540" cy="1988820"/>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pic>
        <p:nvPicPr>
          <p:cNvPr id="11272" name="Picture 8" descr="Francis Ngannou and Brandon Moreno : r/NoNewsMMA">
            <a:extLst>
              <a:ext uri="{FF2B5EF4-FFF2-40B4-BE49-F238E27FC236}">
                <a16:creationId xmlns:a16="http://schemas.microsoft.com/office/drawing/2014/main" id="{EBA574E3-5C06-414E-BF34-28210EEC9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309" y="2486722"/>
            <a:ext cx="2554991" cy="305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92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91AF-F142-4F4C-8DA0-6E6B5A81343B}"/>
              </a:ext>
            </a:extLst>
          </p:cNvPr>
          <p:cNvSpPr>
            <a:spLocks noGrp="1"/>
          </p:cNvSpPr>
          <p:nvPr>
            <p:ph type="title"/>
          </p:nvPr>
        </p:nvSpPr>
        <p:spPr>
          <a:xfrm>
            <a:off x="483870" y="216535"/>
            <a:ext cx="10515600" cy="1325563"/>
          </a:xfrm>
        </p:spPr>
        <p:txBody>
          <a:bodyPr/>
          <a:lstStyle/>
          <a:p>
            <a:r>
              <a:rPr lang="en-US" dirty="0"/>
              <a:t>EDA</a:t>
            </a:r>
          </a:p>
        </p:txBody>
      </p:sp>
      <p:sp>
        <p:nvSpPr>
          <p:cNvPr id="5" name="Rectangle 4">
            <a:extLst>
              <a:ext uri="{FF2B5EF4-FFF2-40B4-BE49-F238E27FC236}">
                <a16:creationId xmlns:a16="http://schemas.microsoft.com/office/drawing/2014/main" id="{E11F4325-6401-B345-80CB-AA482A31524E}"/>
              </a:ext>
            </a:extLst>
          </p:cNvPr>
          <p:cNvSpPr/>
          <p:nvPr/>
        </p:nvSpPr>
        <p:spPr>
          <a:xfrm>
            <a:off x="3048000" y="3167390"/>
            <a:ext cx="6096000" cy="523220"/>
          </a:xfrm>
          <a:prstGeom prst="rect">
            <a:avLst/>
          </a:prstGeom>
        </p:spPr>
        <p:txBody>
          <a:bodyPr>
            <a:spAutoFit/>
          </a:bodyPr>
          <a:lstStyle/>
          <a:p>
            <a:br>
              <a:rPr lang="en-SG" dirty="0"/>
            </a:br>
            <a:endParaRPr lang="en-US" dirty="0"/>
          </a:p>
        </p:txBody>
      </p:sp>
      <p:sp>
        <p:nvSpPr>
          <p:cNvPr id="7" name="Content Placeholder 2">
            <a:extLst>
              <a:ext uri="{FF2B5EF4-FFF2-40B4-BE49-F238E27FC236}">
                <a16:creationId xmlns:a16="http://schemas.microsoft.com/office/drawing/2014/main" id="{DE156FAC-584F-0045-9AED-F22689E4443A}"/>
              </a:ext>
            </a:extLst>
          </p:cNvPr>
          <p:cNvSpPr txBox="1">
            <a:spLocks/>
          </p:cNvSpPr>
          <p:nvPr/>
        </p:nvSpPr>
        <p:spPr>
          <a:xfrm>
            <a:off x="5524223" y="1848970"/>
            <a:ext cx="4724678" cy="1802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Fighters that win by KO/TKO land more strikes against their opponents that those that win by SUBS</a:t>
            </a:r>
          </a:p>
        </p:txBody>
      </p:sp>
      <p:pic>
        <p:nvPicPr>
          <p:cNvPr id="12292" name="Picture 4">
            <a:extLst>
              <a:ext uri="{FF2B5EF4-FFF2-40B4-BE49-F238E27FC236}">
                <a16:creationId xmlns:a16="http://schemas.microsoft.com/office/drawing/2014/main" id="{7C2FE1FB-362B-B142-8499-D187D7D19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 y="1682750"/>
            <a:ext cx="4838700" cy="3492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UFC BEST KNOCKOUTS - YouTube">
            <a:extLst>
              <a:ext uri="{FF2B5EF4-FFF2-40B4-BE49-F238E27FC236}">
                <a16:creationId xmlns:a16="http://schemas.microsoft.com/office/drawing/2014/main" id="{DD5EA9C3-41A3-624C-8A0D-0F1677096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617" y="2879060"/>
            <a:ext cx="1025174" cy="57666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11" name="Picture 4" descr="New judging criteria of Unified Rules finalized, effective 2017 (Updated) -  Bloody Elbow">
            <a:extLst>
              <a:ext uri="{FF2B5EF4-FFF2-40B4-BE49-F238E27FC236}">
                <a16:creationId xmlns:a16="http://schemas.microsoft.com/office/drawing/2014/main" id="{D5CE55B7-6C2A-2942-AE0E-DFBD9090C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81" y="3651626"/>
            <a:ext cx="940347" cy="62689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12" name="Picture 10" descr="UFC 242 results: Khabib Nurmagomedov submits Dustin Poirier to retain">
            <a:extLst>
              <a:ext uri="{FF2B5EF4-FFF2-40B4-BE49-F238E27FC236}">
                <a16:creationId xmlns:a16="http://schemas.microsoft.com/office/drawing/2014/main" id="{479C8F76-8805-6547-9194-9D59267EF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7134" y="3939534"/>
            <a:ext cx="941218" cy="62689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74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d boxing gloves">
            <a:extLst>
              <a:ext uri="{FF2B5EF4-FFF2-40B4-BE49-F238E27FC236}">
                <a16:creationId xmlns:a16="http://schemas.microsoft.com/office/drawing/2014/main" id="{AFBF4B41-737F-6D47-A697-26A68B9F244F}"/>
              </a:ext>
            </a:extLst>
          </p:cNvPr>
          <p:cNvPicPr>
            <a:picLocks noChangeAspect="1"/>
          </p:cNvPicPr>
          <p:nvPr/>
        </p:nvPicPr>
        <p:blipFill rotWithShape="1">
          <a:blip r:embed="rId3"/>
          <a:srcRect l="18108" t="9091" r="11223" b="1"/>
          <a:stretch/>
        </p:blipFill>
        <p:spPr>
          <a:xfrm>
            <a:off x="3523488" y="10"/>
            <a:ext cx="8668512" cy="6857990"/>
          </a:xfrm>
          <a:prstGeom prst="rect">
            <a:avLst/>
          </a:prstGeom>
          <a:noFill/>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97D969-C9AD-F24A-A5E4-0C5A1AAAF7A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MMA Fight Predictor</a:t>
            </a:r>
          </a:p>
        </p:txBody>
      </p:sp>
      <p:sp>
        <p:nvSpPr>
          <p:cNvPr id="3" name="Text Placeholder 2">
            <a:extLst>
              <a:ext uri="{FF2B5EF4-FFF2-40B4-BE49-F238E27FC236}">
                <a16:creationId xmlns:a16="http://schemas.microsoft.com/office/drawing/2014/main" id="{6C263CA6-827C-184D-9725-9C7CC1687426}"/>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45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FB65-1E5A-5E43-95C6-C1FDB88753E5}"/>
              </a:ext>
            </a:extLst>
          </p:cNvPr>
          <p:cNvSpPr>
            <a:spLocks noGrp="1"/>
          </p:cNvSpPr>
          <p:nvPr>
            <p:ph type="title"/>
          </p:nvPr>
        </p:nvSpPr>
        <p:spPr/>
        <p:txBody>
          <a:bodyPr/>
          <a:lstStyle/>
          <a:p>
            <a:r>
              <a:rPr lang="en-US" dirty="0"/>
              <a:t>Modelling</a:t>
            </a:r>
          </a:p>
        </p:txBody>
      </p:sp>
      <p:pic>
        <p:nvPicPr>
          <p:cNvPr id="4" name="Picture 3">
            <a:extLst>
              <a:ext uri="{FF2B5EF4-FFF2-40B4-BE49-F238E27FC236}">
                <a16:creationId xmlns:a16="http://schemas.microsoft.com/office/drawing/2014/main" id="{36DFCBAB-C448-5740-BCF2-7B698F1C670F}"/>
              </a:ext>
            </a:extLst>
          </p:cNvPr>
          <p:cNvPicPr>
            <a:picLocks noChangeAspect="1"/>
          </p:cNvPicPr>
          <p:nvPr/>
        </p:nvPicPr>
        <p:blipFill rotWithShape="1">
          <a:blip r:embed="rId3"/>
          <a:srcRect r="3419" b="86834"/>
          <a:stretch/>
        </p:blipFill>
        <p:spPr>
          <a:xfrm>
            <a:off x="838200" y="1736414"/>
            <a:ext cx="5257800" cy="431600"/>
          </a:xfrm>
          <a:prstGeom prst="rect">
            <a:avLst/>
          </a:prstGeom>
        </p:spPr>
      </p:pic>
      <p:sp>
        <p:nvSpPr>
          <p:cNvPr id="7" name="Rectangle 6">
            <a:extLst>
              <a:ext uri="{FF2B5EF4-FFF2-40B4-BE49-F238E27FC236}">
                <a16:creationId xmlns:a16="http://schemas.microsoft.com/office/drawing/2014/main" id="{FE22D00E-FE97-B648-813A-DD46F5B594D9}"/>
              </a:ext>
            </a:extLst>
          </p:cNvPr>
          <p:cNvSpPr/>
          <p:nvPr/>
        </p:nvSpPr>
        <p:spPr>
          <a:xfrm>
            <a:off x="680225" y="1690688"/>
            <a:ext cx="5443886" cy="477325"/>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CF719C5-D687-214A-9918-F46E658FC191}"/>
              </a:ext>
            </a:extLst>
          </p:cNvPr>
          <p:cNvSpPr txBox="1">
            <a:spLocks/>
          </p:cNvSpPr>
          <p:nvPr/>
        </p:nvSpPr>
        <p:spPr>
          <a:xfrm>
            <a:off x="7022031" y="1797303"/>
            <a:ext cx="4634539" cy="576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Accuracy on Test Set: 78%</a:t>
            </a:r>
          </a:p>
          <a:p>
            <a:pPr marL="0" indent="0">
              <a:buClrTx/>
              <a:buNone/>
            </a:pPr>
            <a:endParaRPr lang="en-US" sz="1800" dirty="0"/>
          </a:p>
        </p:txBody>
      </p:sp>
      <p:pic>
        <p:nvPicPr>
          <p:cNvPr id="8" name="Picture 4">
            <a:extLst>
              <a:ext uri="{FF2B5EF4-FFF2-40B4-BE49-F238E27FC236}">
                <a16:creationId xmlns:a16="http://schemas.microsoft.com/office/drawing/2014/main" id="{C3A83540-8C16-EC4A-9993-58C749ED2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52" y="3016251"/>
            <a:ext cx="5943382" cy="35445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8312120-0F25-4D44-860A-CB94DA015105}"/>
              </a:ext>
            </a:extLst>
          </p:cNvPr>
          <p:cNvSpPr/>
          <p:nvPr/>
        </p:nvSpPr>
        <p:spPr>
          <a:xfrm>
            <a:off x="448566" y="3823921"/>
            <a:ext cx="947854" cy="6133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28E0FB0-6AFB-6B4E-87D2-6059DB4A47F2}"/>
              </a:ext>
            </a:extLst>
          </p:cNvPr>
          <p:cNvSpPr/>
          <p:nvPr/>
        </p:nvSpPr>
        <p:spPr>
          <a:xfrm>
            <a:off x="403962" y="5325618"/>
            <a:ext cx="992458" cy="84006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A257B9DC-4E14-B546-A2F1-0C4BC62EFAF6}"/>
              </a:ext>
            </a:extLst>
          </p:cNvPr>
          <p:cNvSpPr txBox="1">
            <a:spLocks/>
          </p:cNvSpPr>
          <p:nvPr/>
        </p:nvSpPr>
        <p:spPr>
          <a:xfrm>
            <a:off x="7022030" y="3666737"/>
            <a:ext cx="4634539" cy="2243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err="1"/>
              <a:t>SLpM</a:t>
            </a:r>
            <a:r>
              <a:rPr lang="en-US" sz="1800" dirty="0"/>
              <a:t>: Strikes Landed per Minute</a:t>
            </a:r>
          </a:p>
          <a:p>
            <a:pPr>
              <a:buClrTx/>
            </a:pPr>
            <a:r>
              <a:rPr lang="en-US" sz="1800" dirty="0" err="1"/>
              <a:t>Str_Def</a:t>
            </a:r>
            <a:r>
              <a:rPr lang="en-US" sz="1800" dirty="0"/>
              <a:t> : Strikes </a:t>
            </a:r>
            <a:r>
              <a:rPr lang="en-US" sz="1800" dirty="0" err="1"/>
              <a:t>Defence</a:t>
            </a:r>
            <a:endParaRPr lang="en-US" sz="1800" dirty="0"/>
          </a:p>
          <a:p>
            <a:pPr>
              <a:buClrTx/>
            </a:pPr>
            <a:r>
              <a:rPr lang="en-US" sz="1800" dirty="0" err="1"/>
              <a:t>SApM</a:t>
            </a:r>
            <a:r>
              <a:rPr lang="en-US" sz="1800" dirty="0"/>
              <a:t>: Strikes Absorbed per Minute</a:t>
            </a:r>
          </a:p>
          <a:p>
            <a:pPr marL="0" indent="0">
              <a:buClrTx/>
              <a:buNone/>
            </a:pPr>
            <a:endParaRPr lang="en-US" sz="1800" dirty="0"/>
          </a:p>
        </p:txBody>
      </p:sp>
    </p:spTree>
    <p:extLst>
      <p:ext uri="{BB962C8B-B14F-4D97-AF65-F5344CB8AC3E}">
        <p14:creationId xmlns:p14="http://schemas.microsoft.com/office/powerpoint/2010/main" val="2666393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5B1E-F35C-C749-BD22-A1AB72ED7C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B19686-8CFC-EF46-A1EE-6DCD9AF87CAD}"/>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DD8FD79A-84BC-2C40-A46E-D689DEE75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676" y="1306738"/>
            <a:ext cx="5773855" cy="381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6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B5D6-237E-6448-A4C4-E6B7A1FD6414}"/>
              </a:ext>
            </a:extLst>
          </p:cNvPr>
          <p:cNvSpPr>
            <a:spLocks noGrp="1"/>
          </p:cNvSpPr>
          <p:nvPr>
            <p:ph type="title"/>
          </p:nvPr>
        </p:nvSpPr>
        <p:spPr/>
        <p:txBody>
          <a:bodyPr/>
          <a:lstStyle/>
          <a:p>
            <a:r>
              <a:rPr lang="en-US" dirty="0"/>
              <a:t>Prediction</a:t>
            </a:r>
          </a:p>
        </p:txBody>
      </p:sp>
      <p:pic>
        <p:nvPicPr>
          <p:cNvPr id="5" name="Picture 4">
            <a:extLst>
              <a:ext uri="{FF2B5EF4-FFF2-40B4-BE49-F238E27FC236}">
                <a16:creationId xmlns:a16="http://schemas.microsoft.com/office/drawing/2014/main" id="{1A93A662-EC76-B647-A3EF-F7FC21E52B4F}"/>
              </a:ext>
            </a:extLst>
          </p:cNvPr>
          <p:cNvPicPr>
            <a:picLocks noChangeAspect="1"/>
          </p:cNvPicPr>
          <p:nvPr/>
        </p:nvPicPr>
        <p:blipFill>
          <a:blip r:embed="rId2"/>
          <a:stretch>
            <a:fillRect/>
          </a:stretch>
        </p:blipFill>
        <p:spPr>
          <a:xfrm>
            <a:off x="838200" y="1655889"/>
            <a:ext cx="7293453" cy="4690810"/>
          </a:xfrm>
          <a:prstGeom prst="rect">
            <a:avLst/>
          </a:prstGeom>
        </p:spPr>
      </p:pic>
      <p:pic>
        <p:nvPicPr>
          <p:cNvPr id="10" name="Graphic 9" descr="Checkbox Ticked with solid fill">
            <a:extLst>
              <a:ext uri="{FF2B5EF4-FFF2-40B4-BE49-F238E27FC236}">
                <a16:creationId xmlns:a16="http://schemas.microsoft.com/office/drawing/2014/main" id="{7DC652B8-ECC9-724D-92AE-4278A64332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8495" y="2621108"/>
            <a:ext cx="914400" cy="914400"/>
          </a:xfrm>
          <a:prstGeom prst="rect">
            <a:avLst/>
          </a:prstGeom>
        </p:spPr>
      </p:pic>
      <p:pic>
        <p:nvPicPr>
          <p:cNvPr id="12" name="Graphic 11" descr="Checkbox Ticked with solid fill">
            <a:extLst>
              <a:ext uri="{FF2B5EF4-FFF2-40B4-BE49-F238E27FC236}">
                <a16:creationId xmlns:a16="http://schemas.microsoft.com/office/drawing/2014/main" id="{4A630558-C861-5F45-986E-108466F18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8495" y="3937857"/>
            <a:ext cx="914400" cy="914400"/>
          </a:xfrm>
          <a:prstGeom prst="rect">
            <a:avLst/>
          </a:prstGeom>
        </p:spPr>
      </p:pic>
      <p:pic>
        <p:nvPicPr>
          <p:cNvPr id="13" name="Graphic 12" descr="Checkbox Ticked with solid fill">
            <a:extLst>
              <a:ext uri="{FF2B5EF4-FFF2-40B4-BE49-F238E27FC236}">
                <a16:creationId xmlns:a16="http://schemas.microsoft.com/office/drawing/2014/main" id="{FECC33D6-FD85-0444-B7E8-4BBCFA3B3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8495" y="5247454"/>
            <a:ext cx="914400" cy="914400"/>
          </a:xfrm>
          <a:prstGeom prst="rect">
            <a:avLst/>
          </a:prstGeom>
        </p:spPr>
      </p:pic>
      <p:pic>
        <p:nvPicPr>
          <p:cNvPr id="14" name="Graphic 13" descr="Checkbox Crossed with solid fill">
            <a:extLst>
              <a:ext uri="{FF2B5EF4-FFF2-40B4-BE49-F238E27FC236}">
                <a16:creationId xmlns:a16="http://schemas.microsoft.com/office/drawing/2014/main" id="{DB0CAA75-CD59-E74B-9D1A-A6E0E54BAD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8495" y="3260757"/>
            <a:ext cx="914400" cy="914400"/>
          </a:xfrm>
          <a:prstGeom prst="rect">
            <a:avLst/>
          </a:prstGeom>
        </p:spPr>
      </p:pic>
      <p:pic>
        <p:nvPicPr>
          <p:cNvPr id="16" name="Graphic 15" descr="Checkbox Crossed with solid fill">
            <a:extLst>
              <a:ext uri="{FF2B5EF4-FFF2-40B4-BE49-F238E27FC236}">
                <a16:creationId xmlns:a16="http://schemas.microsoft.com/office/drawing/2014/main" id="{E6D49DB4-101E-1645-BBAC-153A06E1E3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4779" y="4595187"/>
            <a:ext cx="914400" cy="914400"/>
          </a:xfrm>
          <a:prstGeom prst="rect">
            <a:avLst/>
          </a:prstGeom>
        </p:spPr>
      </p:pic>
      <p:sp>
        <p:nvSpPr>
          <p:cNvPr id="15" name="TextBox 14">
            <a:extLst>
              <a:ext uri="{FF2B5EF4-FFF2-40B4-BE49-F238E27FC236}">
                <a16:creationId xmlns:a16="http://schemas.microsoft.com/office/drawing/2014/main" id="{61ADA041-91F5-0E42-8C5F-DF3216DFF8EA}"/>
              </a:ext>
            </a:extLst>
          </p:cNvPr>
          <p:cNvSpPr txBox="1"/>
          <p:nvPr/>
        </p:nvSpPr>
        <p:spPr>
          <a:xfrm rot="20041121">
            <a:off x="403551" y="2959275"/>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18" name="TextBox 17">
            <a:extLst>
              <a:ext uri="{FF2B5EF4-FFF2-40B4-BE49-F238E27FC236}">
                <a16:creationId xmlns:a16="http://schemas.microsoft.com/office/drawing/2014/main" id="{394D4FB4-4829-2146-A6EB-8A6C3F811553}"/>
              </a:ext>
            </a:extLst>
          </p:cNvPr>
          <p:cNvSpPr txBox="1"/>
          <p:nvPr/>
        </p:nvSpPr>
        <p:spPr>
          <a:xfrm rot="20041121">
            <a:off x="7034800" y="3546573"/>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19" name="TextBox 18">
            <a:extLst>
              <a:ext uri="{FF2B5EF4-FFF2-40B4-BE49-F238E27FC236}">
                <a16:creationId xmlns:a16="http://schemas.microsoft.com/office/drawing/2014/main" id="{C8D4A7B0-1DDF-9C4F-B41E-24C08A656F65}"/>
              </a:ext>
            </a:extLst>
          </p:cNvPr>
          <p:cNvSpPr txBox="1"/>
          <p:nvPr/>
        </p:nvSpPr>
        <p:spPr>
          <a:xfrm rot="20041121">
            <a:off x="506314" y="4341965"/>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20" name="TextBox 19">
            <a:extLst>
              <a:ext uri="{FF2B5EF4-FFF2-40B4-BE49-F238E27FC236}">
                <a16:creationId xmlns:a16="http://schemas.microsoft.com/office/drawing/2014/main" id="{F0D6F8C5-5F0A-9C42-B18D-7CDEBCD01E33}"/>
              </a:ext>
            </a:extLst>
          </p:cNvPr>
          <p:cNvSpPr txBox="1"/>
          <p:nvPr/>
        </p:nvSpPr>
        <p:spPr>
          <a:xfrm rot="20041121">
            <a:off x="541081" y="5025967"/>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21" name="TextBox 20">
            <a:extLst>
              <a:ext uri="{FF2B5EF4-FFF2-40B4-BE49-F238E27FC236}">
                <a16:creationId xmlns:a16="http://schemas.microsoft.com/office/drawing/2014/main" id="{9F9F4B1B-155B-BA45-83BE-1D499CBF77DD}"/>
              </a:ext>
            </a:extLst>
          </p:cNvPr>
          <p:cNvSpPr txBox="1"/>
          <p:nvPr/>
        </p:nvSpPr>
        <p:spPr>
          <a:xfrm rot="20041121">
            <a:off x="7127723" y="5401391"/>
            <a:ext cx="1238925" cy="369332"/>
          </a:xfrm>
          <a:prstGeom prst="rect">
            <a:avLst/>
          </a:prstGeom>
          <a:solidFill>
            <a:schemeClr val="accent6"/>
          </a:solidFill>
        </p:spPr>
        <p:txBody>
          <a:bodyPr wrap="square" rtlCol="0">
            <a:spAutoFit/>
          </a:bodyPr>
          <a:lstStyle/>
          <a:p>
            <a:pPr algn="ctr"/>
            <a:r>
              <a:rPr lang="en-US" sz="1800" b="1" dirty="0"/>
              <a:t>Winner</a:t>
            </a:r>
          </a:p>
        </p:txBody>
      </p:sp>
    </p:spTree>
    <p:extLst>
      <p:ext uri="{BB962C8B-B14F-4D97-AF65-F5344CB8AC3E}">
        <p14:creationId xmlns:p14="http://schemas.microsoft.com/office/powerpoint/2010/main" val="184025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9748B-79C0-EC4A-885B-3C512A60EE4A}"/>
              </a:ext>
            </a:extLst>
          </p:cNvPr>
          <p:cNvPicPr>
            <a:picLocks noChangeAspect="1"/>
          </p:cNvPicPr>
          <p:nvPr/>
        </p:nvPicPr>
        <p:blipFill>
          <a:blip r:embed="rId3"/>
          <a:stretch>
            <a:fillRect/>
          </a:stretch>
        </p:blipFill>
        <p:spPr>
          <a:xfrm>
            <a:off x="978519" y="1372299"/>
            <a:ext cx="5117482" cy="4931392"/>
          </a:xfrm>
          <a:prstGeom prst="rect">
            <a:avLst/>
          </a:prstGeom>
        </p:spPr>
      </p:pic>
      <p:sp>
        <p:nvSpPr>
          <p:cNvPr id="10" name="TextBox 9">
            <a:extLst>
              <a:ext uri="{FF2B5EF4-FFF2-40B4-BE49-F238E27FC236}">
                <a16:creationId xmlns:a16="http://schemas.microsoft.com/office/drawing/2014/main" id="{4942D93B-8DF5-4843-86A9-D5CD398FB670}"/>
              </a:ext>
            </a:extLst>
          </p:cNvPr>
          <p:cNvSpPr txBox="1"/>
          <p:nvPr/>
        </p:nvSpPr>
        <p:spPr>
          <a:xfrm>
            <a:off x="80382" y="1556612"/>
            <a:ext cx="1179705" cy="738664"/>
          </a:xfrm>
          <a:prstGeom prst="rect">
            <a:avLst/>
          </a:prstGeom>
          <a:noFill/>
        </p:spPr>
        <p:txBody>
          <a:bodyPr wrap="square" rtlCol="0">
            <a:spAutoFit/>
          </a:bodyPr>
          <a:lstStyle/>
          <a:p>
            <a:pPr algn="ctr"/>
            <a:r>
              <a:rPr lang="en-US" b="1" dirty="0">
                <a:solidFill>
                  <a:srgbClr val="00B050"/>
                </a:solidFill>
              </a:rPr>
              <a:t>Predicted</a:t>
            </a:r>
          </a:p>
          <a:p>
            <a:pPr algn="ctr"/>
            <a:r>
              <a:rPr lang="en-US" b="1" dirty="0">
                <a:solidFill>
                  <a:srgbClr val="00B050"/>
                </a:solidFill>
              </a:rPr>
              <a:t> winner</a:t>
            </a:r>
          </a:p>
          <a:p>
            <a:pPr algn="ctr"/>
            <a:r>
              <a:rPr lang="en-US" b="1" dirty="0">
                <a:solidFill>
                  <a:srgbClr val="00B050"/>
                </a:solidFill>
              </a:rPr>
              <a:t>(83%)</a:t>
            </a:r>
          </a:p>
        </p:txBody>
      </p:sp>
      <p:sp>
        <p:nvSpPr>
          <p:cNvPr id="11" name="TextBox 10">
            <a:extLst>
              <a:ext uri="{FF2B5EF4-FFF2-40B4-BE49-F238E27FC236}">
                <a16:creationId xmlns:a16="http://schemas.microsoft.com/office/drawing/2014/main" id="{C35B06FF-CBF6-0243-B06D-CE69A0A456A7}"/>
              </a:ext>
            </a:extLst>
          </p:cNvPr>
          <p:cNvSpPr txBox="1"/>
          <p:nvPr/>
        </p:nvSpPr>
        <p:spPr>
          <a:xfrm>
            <a:off x="76668" y="2478449"/>
            <a:ext cx="1179705" cy="738664"/>
          </a:xfrm>
          <a:prstGeom prst="rect">
            <a:avLst/>
          </a:prstGeom>
          <a:noFill/>
        </p:spPr>
        <p:txBody>
          <a:bodyPr wrap="square" rtlCol="0">
            <a:spAutoFit/>
          </a:bodyPr>
          <a:lstStyle/>
          <a:p>
            <a:pPr algn="ctr"/>
            <a:r>
              <a:rPr lang="en-US" b="1" dirty="0">
                <a:solidFill>
                  <a:srgbClr val="FF0000"/>
                </a:solidFill>
              </a:rPr>
              <a:t>Predicted</a:t>
            </a:r>
          </a:p>
          <a:p>
            <a:pPr algn="ctr"/>
            <a:r>
              <a:rPr lang="en-US" b="1" dirty="0">
                <a:solidFill>
                  <a:srgbClr val="FF0000"/>
                </a:solidFill>
              </a:rPr>
              <a:t> winner</a:t>
            </a:r>
          </a:p>
          <a:p>
            <a:pPr algn="ctr"/>
            <a:r>
              <a:rPr lang="en-US" b="1" dirty="0">
                <a:solidFill>
                  <a:srgbClr val="FF0000"/>
                </a:solidFill>
              </a:rPr>
              <a:t>(80%)</a:t>
            </a:r>
          </a:p>
        </p:txBody>
      </p:sp>
      <p:sp>
        <p:nvSpPr>
          <p:cNvPr id="12" name="TextBox 11">
            <a:extLst>
              <a:ext uri="{FF2B5EF4-FFF2-40B4-BE49-F238E27FC236}">
                <a16:creationId xmlns:a16="http://schemas.microsoft.com/office/drawing/2014/main" id="{497FB848-7A68-4547-8F1A-465D09BD1CD9}"/>
              </a:ext>
            </a:extLst>
          </p:cNvPr>
          <p:cNvSpPr txBox="1"/>
          <p:nvPr/>
        </p:nvSpPr>
        <p:spPr>
          <a:xfrm>
            <a:off x="72951" y="3478341"/>
            <a:ext cx="1179705" cy="738664"/>
          </a:xfrm>
          <a:prstGeom prst="rect">
            <a:avLst/>
          </a:prstGeom>
          <a:noFill/>
        </p:spPr>
        <p:txBody>
          <a:bodyPr wrap="square" rtlCol="0">
            <a:spAutoFit/>
          </a:bodyPr>
          <a:lstStyle/>
          <a:p>
            <a:pPr algn="ctr"/>
            <a:r>
              <a:rPr lang="en-US" b="1" dirty="0">
                <a:solidFill>
                  <a:srgbClr val="00B050"/>
                </a:solidFill>
              </a:rPr>
              <a:t>Predicted</a:t>
            </a:r>
          </a:p>
          <a:p>
            <a:pPr algn="ctr"/>
            <a:r>
              <a:rPr lang="en-US" b="1" dirty="0">
                <a:solidFill>
                  <a:srgbClr val="00B050"/>
                </a:solidFill>
              </a:rPr>
              <a:t> winner</a:t>
            </a:r>
          </a:p>
          <a:p>
            <a:pPr algn="ctr"/>
            <a:r>
              <a:rPr lang="en-US" b="1" dirty="0">
                <a:solidFill>
                  <a:srgbClr val="00B050"/>
                </a:solidFill>
              </a:rPr>
              <a:t>(80%)</a:t>
            </a:r>
          </a:p>
        </p:txBody>
      </p:sp>
      <p:sp>
        <p:nvSpPr>
          <p:cNvPr id="13" name="TextBox 12">
            <a:extLst>
              <a:ext uri="{FF2B5EF4-FFF2-40B4-BE49-F238E27FC236}">
                <a16:creationId xmlns:a16="http://schemas.microsoft.com/office/drawing/2014/main" id="{4A2DA636-860D-7B42-B6DF-5F22E28901BE}"/>
              </a:ext>
            </a:extLst>
          </p:cNvPr>
          <p:cNvSpPr txBox="1"/>
          <p:nvPr/>
        </p:nvSpPr>
        <p:spPr>
          <a:xfrm>
            <a:off x="5800953" y="4455926"/>
            <a:ext cx="1179705" cy="738664"/>
          </a:xfrm>
          <a:prstGeom prst="rect">
            <a:avLst/>
          </a:prstGeom>
          <a:noFill/>
        </p:spPr>
        <p:txBody>
          <a:bodyPr wrap="square" rtlCol="0">
            <a:spAutoFit/>
          </a:bodyPr>
          <a:lstStyle/>
          <a:p>
            <a:pPr algn="ctr"/>
            <a:r>
              <a:rPr lang="en-US" b="1" dirty="0">
                <a:solidFill>
                  <a:srgbClr val="FF0000"/>
                </a:solidFill>
              </a:rPr>
              <a:t>Predicted</a:t>
            </a:r>
          </a:p>
          <a:p>
            <a:pPr algn="ctr"/>
            <a:r>
              <a:rPr lang="en-US" b="1" dirty="0">
                <a:solidFill>
                  <a:srgbClr val="FF0000"/>
                </a:solidFill>
              </a:rPr>
              <a:t> winner</a:t>
            </a:r>
          </a:p>
          <a:p>
            <a:pPr algn="ctr"/>
            <a:r>
              <a:rPr lang="en-US" b="1" dirty="0">
                <a:solidFill>
                  <a:srgbClr val="FF0000"/>
                </a:solidFill>
              </a:rPr>
              <a:t>(60%)</a:t>
            </a:r>
          </a:p>
        </p:txBody>
      </p:sp>
      <p:sp>
        <p:nvSpPr>
          <p:cNvPr id="14" name="TextBox 13">
            <a:extLst>
              <a:ext uri="{FF2B5EF4-FFF2-40B4-BE49-F238E27FC236}">
                <a16:creationId xmlns:a16="http://schemas.microsoft.com/office/drawing/2014/main" id="{4BE6CCA7-226C-014E-8D1C-B5992C419441}"/>
              </a:ext>
            </a:extLst>
          </p:cNvPr>
          <p:cNvSpPr txBox="1"/>
          <p:nvPr/>
        </p:nvSpPr>
        <p:spPr>
          <a:xfrm>
            <a:off x="5808387" y="5400067"/>
            <a:ext cx="1179705" cy="738664"/>
          </a:xfrm>
          <a:prstGeom prst="rect">
            <a:avLst/>
          </a:prstGeom>
          <a:noFill/>
        </p:spPr>
        <p:txBody>
          <a:bodyPr wrap="square" rtlCol="0">
            <a:spAutoFit/>
          </a:bodyPr>
          <a:lstStyle/>
          <a:p>
            <a:pPr algn="ctr"/>
            <a:r>
              <a:rPr lang="en-US" b="1" dirty="0">
                <a:solidFill>
                  <a:srgbClr val="00B050"/>
                </a:solidFill>
              </a:rPr>
              <a:t>Predicted</a:t>
            </a:r>
          </a:p>
          <a:p>
            <a:pPr algn="ctr"/>
            <a:r>
              <a:rPr lang="en-US" b="1" dirty="0">
                <a:solidFill>
                  <a:srgbClr val="00B050"/>
                </a:solidFill>
              </a:rPr>
              <a:t> winner</a:t>
            </a:r>
          </a:p>
          <a:p>
            <a:pPr algn="ctr"/>
            <a:r>
              <a:rPr lang="en-US" b="1" dirty="0">
                <a:solidFill>
                  <a:srgbClr val="00B050"/>
                </a:solidFill>
              </a:rPr>
              <a:t>(65%)</a:t>
            </a:r>
          </a:p>
        </p:txBody>
      </p:sp>
      <p:sp>
        <p:nvSpPr>
          <p:cNvPr id="18" name="Title 1">
            <a:extLst>
              <a:ext uri="{FF2B5EF4-FFF2-40B4-BE49-F238E27FC236}">
                <a16:creationId xmlns:a16="http://schemas.microsoft.com/office/drawing/2014/main" id="{22A1FBE0-E62F-5A43-9D5A-0E97A0023C3B}"/>
              </a:ext>
            </a:extLst>
          </p:cNvPr>
          <p:cNvSpPr>
            <a:spLocks noGrp="1"/>
          </p:cNvSpPr>
          <p:nvPr>
            <p:ph type="title"/>
          </p:nvPr>
        </p:nvSpPr>
        <p:spPr/>
        <p:txBody>
          <a:bodyPr/>
          <a:lstStyle/>
          <a:p>
            <a:r>
              <a:rPr lang="en-US" dirty="0"/>
              <a:t>Prediction</a:t>
            </a:r>
          </a:p>
        </p:txBody>
      </p:sp>
      <p:grpSp>
        <p:nvGrpSpPr>
          <p:cNvPr id="22" name="Group 21">
            <a:extLst>
              <a:ext uri="{FF2B5EF4-FFF2-40B4-BE49-F238E27FC236}">
                <a16:creationId xmlns:a16="http://schemas.microsoft.com/office/drawing/2014/main" id="{A626711E-A865-9442-93CA-A8A4AB77A631}"/>
              </a:ext>
            </a:extLst>
          </p:cNvPr>
          <p:cNvGrpSpPr/>
          <p:nvPr/>
        </p:nvGrpSpPr>
        <p:grpSpPr>
          <a:xfrm>
            <a:off x="6843964" y="1589529"/>
            <a:ext cx="5087558" cy="3052942"/>
            <a:chOff x="6843964" y="1589529"/>
            <a:chExt cx="5087558" cy="3052942"/>
          </a:xfrm>
        </p:grpSpPr>
        <p:pic>
          <p:nvPicPr>
            <p:cNvPr id="16" name="Picture 15">
              <a:extLst>
                <a:ext uri="{FF2B5EF4-FFF2-40B4-BE49-F238E27FC236}">
                  <a16:creationId xmlns:a16="http://schemas.microsoft.com/office/drawing/2014/main" id="{66D8F955-3421-5A46-B197-262A244EA976}"/>
                </a:ext>
              </a:extLst>
            </p:cNvPr>
            <p:cNvPicPr>
              <a:picLocks noChangeAspect="1"/>
            </p:cNvPicPr>
            <p:nvPr/>
          </p:nvPicPr>
          <p:blipFill>
            <a:blip r:embed="rId4"/>
            <a:stretch>
              <a:fillRect/>
            </a:stretch>
          </p:blipFill>
          <p:spPr>
            <a:xfrm rot="20962373">
              <a:off x="6997115" y="1589529"/>
              <a:ext cx="4934407" cy="3052942"/>
            </a:xfrm>
            <a:prstGeom prst="rect">
              <a:avLst/>
            </a:prstGeom>
          </p:spPr>
        </p:pic>
        <p:sp>
          <p:nvSpPr>
            <p:cNvPr id="19" name="Rectangle 18">
              <a:extLst>
                <a:ext uri="{FF2B5EF4-FFF2-40B4-BE49-F238E27FC236}">
                  <a16:creationId xmlns:a16="http://schemas.microsoft.com/office/drawing/2014/main" id="{8E88985B-1EB4-C943-8F06-04F6A5D2C30B}"/>
                </a:ext>
              </a:extLst>
            </p:cNvPr>
            <p:cNvSpPr/>
            <p:nvPr/>
          </p:nvSpPr>
          <p:spPr>
            <a:xfrm rot="20982036">
              <a:off x="7160900" y="4094533"/>
              <a:ext cx="548867" cy="20033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8D2EA01-413D-754F-B9AA-B4265FBEDAB7}"/>
                </a:ext>
              </a:extLst>
            </p:cNvPr>
            <p:cNvSpPr/>
            <p:nvPr/>
          </p:nvSpPr>
          <p:spPr>
            <a:xfrm rot="20982036">
              <a:off x="7264519" y="3040110"/>
              <a:ext cx="802873" cy="20033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0958CF-FDD9-F94D-AE96-DD769DB51D04}"/>
                </a:ext>
              </a:extLst>
            </p:cNvPr>
            <p:cNvSpPr/>
            <p:nvPr/>
          </p:nvSpPr>
          <p:spPr>
            <a:xfrm rot="20982036">
              <a:off x="6843964" y="2458601"/>
              <a:ext cx="548867" cy="20033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96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d boxing gloves">
            <a:extLst>
              <a:ext uri="{FF2B5EF4-FFF2-40B4-BE49-F238E27FC236}">
                <a16:creationId xmlns:a16="http://schemas.microsoft.com/office/drawing/2014/main" id="{AFBF4B41-737F-6D47-A697-26A68B9F244F}"/>
              </a:ext>
            </a:extLst>
          </p:cNvPr>
          <p:cNvPicPr>
            <a:picLocks noChangeAspect="1"/>
          </p:cNvPicPr>
          <p:nvPr/>
        </p:nvPicPr>
        <p:blipFill rotWithShape="1">
          <a:blip r:embed="rId3"/>
          <a:srcRect l="18108" t="9091" r="11223" b="1"/>
          <a:stretch/>
        </p:blipFill>
        <p:spPr>
          <a:xfrm>
            <a:off x="3523488" y="10"/>
            <a:ext cx="8668512" cy="6857990"/>
          </a:xfrm>
          <a:prstGeom prst="rect">
            <a:avLst/>
          </a:prstGeom>
          <a:noFill/>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97D969-C9AD-F24A-A5E4-0C5A1AAAF7A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Computer Vision Analysis of Strikes</a:t>
            </a:r>
          </a:p>
        </p:txBody>
      </p:sp>
      <p:sp>
        <p:nvSpPr>
          <p:cNvPr id="3" name="Text Placeholder 2">
            <a:extLst>
              <a:ext uri="{FF2B5EF4-FFF2-40B4-BE49-F238E27FC236}">
                <a16:creationId xmlns:a16="http://schemas.microsoft.com/office/drawing/2014/main" id="{6C263CA6-827C-184D-9725-9C7CC1687426}"/>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297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91AF-F142-4F4C-8DA0-6E6B5A81343B}"/>
              </a:ext>
            </a:extLst>
          </p:cNvPr>
          <p:cNvSpPr>
            <a:spLocks noGrp="1"/>
          </p:cNvSpPr>
          <p:nvPr>
            <p:ph type="title"/>
          </p:nvPr>
        </p:nvSpPr>
        <p:spPr>
          <a:xfrm>
            <a:off x="483870" y="216535"/>
            <a:ext cx="10515600" cy="1325563"/>
          </a:xfrm>
        </p:spPr>
        <p:txBody>
          <a:bodyPr/>
          <a:lstStyle/>
          <a:p>
            <a:r>
              <a:rPr lang="en-US" dirty="0"/>
              <a:t>Data Collection</a:t>
            </a:r>
          </a:p>
        </p:txBody>
      </p:sp>
      <p:sp>
        <p:nvSpPr>
          <p:cNvPr id="7" name="Content Placeholder 2">
            <a:extLst>
              <a:ext uri="{FF2B5EF4-FFF2-40B4-BE49-F238E27FC236}">
                <a16:creationId xmlns:a16="http://schemas.microsoft.com/office/drawing/2014/main" id="{DE156FAC-584F-0045-9AED-F22689E4443A}"/>
              </a:ext>
            </a:extLst>
          </p:cNvPr>
          <p:cNvSpPr txBox="1">
            <a:spLocks/>
          </p:cNvSpPr>
          <p:nvPr/>
        </p:nvSpPr>
        <p:spPr>
          <a:xfrm>
            <a:off x="429480" y="1778644"/>
            <a:ext cx="3075721" cy="894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Video footage of MMA fights from online sources</a:t>
            </a:r>
          </a:p>
          <a:p>
            <a:pPr>
              <a:buClrTx/>
            </a:pPr>
            <a:endParaRPr lang="en-US" sz="1800" dirty="0"/>
          </a:p>
        </p:txBody>
      </p:sp>
      <p:pic>
        <p:nvPicPr>
          <p:cNvPr id="9" name="Picture 8" descr="A picture containing person, person&#10;&#10;Description automatically generated">
            <a:extLst>
              <a:ext uri="{FF2B5EF4-FFF2-40B4-BE49-F238E27FC236}">
                <a16:creationId xmlns:a16="http://schemas.microsoft.com/office/drawing/2014/main" id="{810BA59B-2D3A-4A4C-A768-8685EF5A8262}"/>
              </a:ext>
            </a:extLst>
          </p:cNvPr>
          <p:cNvPicPr>
            <a:picLocks noChangeAspect="1"/>
          </p:cNvPicPr>
          <p:nvPr/>
        </p:nvPicPr>
        <p:blipFill>
          <a:blip r:embed="rId3"/>
          <a:stretch>
            <a:fillRect/>
          </a:stretch>
        </p:blipFill>
        <p:spPr>
          <a:xfrm>
            <a:off x="4504030" y="2473180"/>
            <a:ext cx="3238500" cy="2743200"/>
          </a:xfrm>
          <a:prstGeom prst="rect">
            <a:avLst/>
          </a:prstGeom>
        </p:spPr>
      </p:pic>
      <p:sp>
        <p:nvSpPr>
          <p:cNvPr id="15" name="Content Placeholder 2">
            <a:extLst>
              <a:ext uri="{FF2B5EF4-FFF2-40B4-BE49-F238E27FC236}">
                <a16:creationId xmlns:a16="http://schemas.microsoft.com/office/drawing/2014/main" id="{67C08879-101A-6D42-AAE4-5FC61ADBA73D}"/>
              </a:ext>
            </a:extLst>
          </p:cNvPr>
          <p:cNvSpPr txBox="1">
            <a:spLocks/>
          </p:cNvSpPr>
          <p:nvPr/>
        </p:nvSpPr>
        <p:spPr>
          <a:xfrm>
            <a:off x="4304738" y="1778644"/>
            <a:ext cx="3559651" cy="894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Crop out only the relevant </a:t>
            </a:r>
            <a:br>
              <a:rPr lang="en-US" sz="1800" dirty="0"/>
            </a:br>
            <a:r>
              <a:rPr lang="en-US" sz="1800" dirty="0"/>
              <a:t>fighter and apply pose estimation</a:t>
            </a:r>
          </a:p>
          <a:p>
            <a:pPr>
              <a:buClrTx/>
            </a:pPr>
            <a:endParaRPr lang="en-US" sz="1800" dirty="0"/>
          </a:p>
        </p:txBody>
      </p:sp>
      <p:pic>
        <p:nvPicPr>
          <p:cNvPr id="13" name="Picture 12">
            <a:extLst>
              <a:ext uri="{FF2B5EF4-FFF2-40B4-BE49-F238E27FC236}">
                <a16:creationId xmlns:a16="http://schemas.microsoft.com/office/drawing/2014/main" id="{5D8BD194-EDFD-B44B-8EF2-1851BF762444}"/>
              </a:ext>
            </a:extLst>
          </p:cNvPr>
          <p:cNvPicPr>
            <a:picLocks noChangeAspect="1"/>
          </p:cNvPicPr>
          <p:nvPr/>
        </p:nvPicPr>
        <p:blipFill>
          <a:blip r:embed="rId4"/>
          <a:stretch>
            <a:fillRect/>
          </a:stretch>
        </p:blipFill>
        <p:spPr>
          <a:xfrm>
            <a:off x="294553" y="2481639"/>
            <a:ext cx="3605453" cy="2254484"/>
          </a:xfrm>
          <a:prstGeom prst="rect">
            <a:avLst/>
          </a:prstGeom>
        </p:spPr>
      </p:pic>
      <p:pic>
        <p:nvPicPr>
          <p:cNvPr id="14" name="Picture 13">
            <a:extLst>
              <a:ext uri="{FF2B5EF4-FFF2-40B4-BE49-F238E27FC236}">
                <a16:creationId xmlns:a16="http://schemas.microsoft.com/office/drawing/2014/main" id="{45E02D41-88AD-2545-91D7-D0CA8674D957}"/>
              </a:ext>
            </a:extLst>
          </p:cNvPr>
          <p:cNvPicPr>
            <a:picLocks noChangeAspect="1"/>
          </p:cNvPicPr>
          <p:nvPr/>
        </p:nvPicPr>
        <p:blipFill>
          <a:blip r:embed="rId5"/>
          <a:stretch>
            <a:fillRect/>
          </a:stretch>
        </p:blipFill>
        <p:spPr>
          <a:xfrm>
            <a:off x="877221" y="5103084"/>
            <a:ext cx="1967731" cy="793440"/>
          </a:xfrm>
          <a:prstGeom prst="rect">
            <a:avLst/>
          </a:prstGeom>
        </p:spPr>
      </p:pic>
      <p:pic>
        <p:nvPicPr>
          <p:cNvPr id="21508" name="Picture 4" descr="upload.wikimedia.org/wikipedia/en/d/dc/DaVinci_...">
            <a:extLst>
              <a:ext uri="{FF2B5EF4-FFF2-40B4-BE49-F238E27FC236}">
                <a16:creationId xmlns:a16="http://schemas.microsoft.com/office/drawing/2014/main" id="{B2F249ED-C05E-9346-918B-B8107D9FCF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5970" y="5397454"/>
            <a:ext cx="571509" cy="571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MediaPipe - YouTube">
            <a:extLst>
              <a:ext uri="{FF2B5EF4-FFF2-40B4-BE49-F238E27FC236}">
                <a16:creationId xmlns:a16="http://schemas.microsoft.com/office/drawing/2014/main" id="{3C8C7690-BEFC-B44E-87C7-A95D9BBEDE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815" y="6034980"/>
            <a:ext cx="823020" cy="823020"/>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Installing OpenCV with contrib extra modules from source on Fedora Linux |  Ashwin Phadke">
            <a:extLst>
              <a:ext uri="{FF2B5EF4-FFF2-40B4-BE49-F238E27FC236}">
                <a16:creationId xmlns:a16="http://schemas.microsoft.com/office/drawing/2014/main" id="{26A667D4-292F-5943-8D01-2CEBF1E4D4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8" t="15708" r="60741" b="12536"/>
          <a:stretch/>
        </p:blipFill>
        <p:spPr bwMode="auto">
          <a:xfrm>
            <a:off x="6071507" y="5360686"/>
            <a:ext cx="739346" cy="7449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nstalling OpenCV with contrib extra modules from source on Fedora Linux |  Ashwin Phadke">
            <a:extLst>
              <a:ext uri="{FF2B5EF4-FFF2-40B4-BE49-F238E27FC236}">
                <a16:creationId xmlns:a16="http://schemas.microsoft.com/office/drawing/2014/main" id="{55A4FD7C-24FF-7F42-8983-C4DBD4B899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2695" t="28783" b="19005"/>
          <a:stretch/>
        </p:blipFill>
        <p:spPr bwMode="auto">
          <a:xfrm>
            <a:off x="5980101" y="6175467"/>
            <a:ext cx="1251239" cy="542045"/>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2">
            <a:extLst>
              <a:ext uri="{FF2B5EF4-FFF2-40B4-BE49-F238E27FC236}">
                <a16:creationId xmlns:a16="http://schemas.microsoft.com/office/drawing/2014/main" id="{FFFA3A2F-C2FF-3547-AB9E-56604DCE6A57}"/>
              </a:ext>
            </a:extLst>
          </p:cNvPr>
          <p:cNvSpPr txBox="1">
            <a:spLocks/>
          </p:cNvSpPr>
          <p:nvPr/>
        </p:nvSpPr>
        <p:spPr>
          <a:xfrm>
            <a:off x="8663926" y="1778644"/>
            <a:ext cx="2796601" cy="894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Extract pose estimation </a:t>
            </a:r>
            <a:r>
              <a:rPr lang="en-US" sz="1800" dirty="0" err="1"/>
              <a:t>keypoints</a:t>
            </a:r>
            <a:r>
              <a:rPr lang="en-US" sz="1800" dirty="0"/>
              <a:t> into </a:t>
            </a:r>
            <a:r>
              <a:rPr lang="en-US" sz="1800" dirty="0" err="1"/>
              <a:t>dataframe</a:t>
            </a:r>
            <a:endParaRPr lang="en-US" sz="1800" dirty="0"/>
          </a:p>
          <a:p>
            <a:pPr>
              <a:buClrTx/>
            </a:pPr>
            <a:endParaRPr lang="en-US" sz="1800" dirty="0"/>
          </a:p>
        </p:txBody>
      </p:sp>
      <p:pic>
        <p:nvPicPr>
          <p:cNvPr id="4" name="Picture 3">
            <a:extLst>
              <a:ext uri="{FF2B5EF4-FFF2-40B4-BE49-F238E27FC236}">
                <a16:creationId xmlns:a16="http://schemas.microsoft.com/office/drawing/2014/main" id="{CF80C356-6084-294E-8F32-9A092B34DB45}"/>
              </a:ext>
            </a:extLst>
          </p:cNvPr>
          <p:cNvPicPr>
            <a:picLocks noChangeAspect="1"/>
          </p:cNvPicPr>
          <p:nvPr/>
        </p:nvPicPr>
        <p:blipFill>
          <a:blip r:embed="rId9"/>
          <a:stretch>
            <a:fillRect/>
          </a:stretch>
        </p:blipFill>
        <p:spPr>
          <a:xfrm>
            <a:off x="8176732" y="3022135"/>
            <a:ext cx="3720715" cy="1173492"/>
          </a:xfrm>
          <a:prstGeom prst="rect">
            <a:avLst/>
          </a:prstGeom>
        </p:spPr>
      </p:pic>
    </p:spTree>
    <p:extLst>
      <p:ext uri="{BB962C8B-B14F-4D97-AF65-F5344CB8AC3E}">
        <p14:creationId xmlns:p14="http://schemas.microsoft.com/office/powerpoint/2010/main" val="241462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1508"/>
                                        </p:tgtEl>
                                        <p:attrNameLst>
                                          <p:attrName>style.visibility</p:attrName>
                                        </p:attrNameLst>
                                      </p:cBhvr>
                                      <p:to>
                                        <p:strVal val="visible"/>
                                      </p:to>
                                    </p:set>
                                    <p:animEffect transition="in" filter="fade">
                                      <p:cBhvr>
                                        <p:cTn id="10" dur="500"/>
                                        <p:tgtEl>
                                          <p:spTgt spid="21508"/>
                                        </p:tgtEl>
                                      </p:cBhvr>
                                    </p:animEffect>
                                  </p:childTnLst>
                                </p:cTn>
                              </p:par>
                              <p:par>
                                <p:cTn id="11" presetID="10" presetClass="entr" presetSubtype="0" fill="hold" nodeType="withEffect">
                                  <p:stCondLst>
                                    <p:cond delay="0"/>
                                  </p:stCondLst>
                                  <p:childTnLst>
                                    <p:set>
                                      <p:cBhvr>
                                        <p:cTn id="12" dur="1" fill="hold">
                                          <p:stCondLst>
                                            <p:cond delay="0"/>
                                          </p:stCondLst>
                                        </p:cTn>
                                        <p:tgtEl>
                                          <p:spTgt spid="21514"/>
                                        </p:tgtEl>
                                        <p:attrNameLst>
                                          <p:attrName>style.visibility</p:attrName>
                                        </p:attrNameLst>
                                      </p:cBhvr>
                                      <p:to>
                                        <p:strVal val="visible"/>
                                      </p:to>
                                    </p:set>
                                    <p:animEffect transition="in" filter="fade">
                                      <p:cBhvr>
                                        <p:cTn id="13" dur="500"/>
                                        <p:tgtEl>
                                          <p:spTgt spid="21514"/>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1510"/>
                                        </p:tgtEl>
                                        <p:attrNameLst>
                                          <p:attrName>style.visibility</p:attrName>
                                        </p:attrNameLst>
                                      </p:cBhvr>
                                      <p:to>
                                        <p:strVal val="visible"/>
                                      </p:to>
                                    </p:set>
                                    <p:animEffect transition="in" filter="fade">
                                      <p:cBhvr>
                                        <p:cTn id="19" dur="500"/>
                                        <p:tgtEl>
                                          <p:spTgt spid="215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6040-10CA-4445-B1D1-CB736B9AA3DA}"/>
              </a:ext>
            </a:extLst>
          </p:cNvPr>
          <p:cNvSpPr>
            <a:spLocks noGrp="1"/>
          </p:cNvSpPr>
          <p:nvPr>
            <p:ph type="title"/>
          </p:nvPr>
        </p:nvSpPr>
        <p:spPr/>
        <p:txBody>
          <a:bodyPr/>
          <a:lstStyle/>
          <a:p>
            <a:r>
              <a:rPr lang="en-US" dirty="0"/>
              <a:t>Modelling (LSTM)</a:t>
            </a:r>
          </a:p>
        </p:txBody>
      </p:sp>
      <p:pic>
        <p:nvPicPr>
          <p:cNvPr id="4" name="Picture 3">
            <a:extLst>
              <a:ext uri="{FF2B5EF4-FFF2-40B4-BE49-F238E27FC236}">
                <a16:creationId xmlns:a16="http://schemas.microsoft.com/office/drawing/2014/main" id="{FEEEB023-F3BA-3541-86B5-69B36F52C68E}"/>
              </a:ext>
            </a:extLst>
          </p:cNvPr>
          <p:cNvPicPr>
            <a:picLocks noChangeAspect="1"/>
          </p:cNvPicPr>
          <p:nvPr/>
        </p:nvPicPr>
        <p:blipFill>
          <a:blip r:embed="rId5"/>
          <a:stretch>
            <a:fillRect/>
          </a:stretch>
        </p:blipFill>
        <p:spPr>
          <a:xfrm>
            <a:off x="442549" y="3433734"/>
            <a:ext cx="4279900" cy="2552700"/>
          </a:xfrm>
          <a:prstGeom prst="rect">
            <a:avLst/>
          </a:prstGeom>
        </p:spPr>
      </p:pic>
      <p:grpSp>
        <p:nvGrpSpPr>
          <p:cNvPr id="3" name="Group 2">
            <a:extLst>
              <a:ext uri="{FF2B5EF4-FFF2-40B4-BE49-F238E27FC236}">
                <a16:creationId xmlns:a16="http://schemas.microsoft.com/office/drawing/2014/main" id="{8423CF76-643B-3F4E-8C99-23E69AB0C5A5}"/>
              </a:ext>
            </a:extLst>
          </p:cNvPr>
          <p:cNvGrpSpPr/>
          <p:nvPr/>
        </p:nvGrpSpPr>
        <p:grpSpPr>
          <a:xfrm>
            <a:off x="6096000" y="4347902"/>
            <a:ext cx="5564095" cy="1819179"/>
            <a:chOff x="5789704" y="2730945"/>
            <a:chExt cx="5564095" cy="1819179"/>
          </a:xfrm>
        </p:grpSpPr>
        <p:pic>
          <p:nvPicPr>
            <p:cNvPr id="12" name="Picture 11">
              <a:extLst>
                <a:ext uri="{FF2B5EF4-FFF2-40B4-BE49-F238E27FC236}">
                  <a16:creationId xmlns:a16="http://schemas.microsoft.com/office/drawing/2014/main" id="{9C3B2E6E-C0FA-2B4D-926D-53EEEC064DE7}"/>
                </a:ext>
              </a:extLst>
            </p:cNvPr>
            <p:cNvPicPr>
              <a:picLocks noChangeAspect="1"/>
            </p:cNvPicPr>
            <p:nvPr/>
          </p:nvPicPr>
          <p:blipFill rotWithShape="1">
            <a:blip r:embed="rId6"/>
            <a:srcRect t="5747" b="-1"/>
            <a:stretch/>
          </p:blipFill>
          <p:spPr>
            <a:xfrm>
              <a:off x="6057899" y="3046158"/>
              <a:ext cx="5295900" cy="514716"/>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5FEA47F8-3833-954C-B0A0-79ED4E915F80}"/>
                </a:ext>
              </a:extLst>
            </p:cNvPr>
            <p:cNvPicPr>
              <a:picLocks noChangeAspect="1"/>
            </p:cNvPicPr>
            <p:nvPr/>
          </p:nvPicPr>
          <p:blipFill>
            <a:blip r:embed="rId7"/>
            <a:stretch>
              <a:fillRect/>
            </a:stretch>
          </p:blipFill>
          <p:spPr>
            <a:xfrm>
              <a:off x="5948013" y="3927824"/>
              <a:ext cx="3937000" cy="622300"/>
            </a:xfrm>
            <a:prstGeom prst="rect">
              <a:avLst/>
            </a:prstGeom>
          </p:spPr>
        </p:pic>
        <p:cxnSp>
          <p:nvCxnSpPr>
            <p:cNvPr id="16" name="Straight Connector 15">
              <a:extLst>
                <a:ext uri="{FF2B5EF4-FFF2-40B4-BE49-F238E27FC236}">
                  <a16:creationId xmlns:a16="http://schemas.microsoft.com/office/drawing/2014/main" id="{4E049C3B-EB0F-6E40-AB9A-CBF97CB7DE2C}"/>
                </a:ext>
              </a:extLst>
            </p:cNvPr>
            <p:cNvCxnSpPr/>
            <p:nvPr/>
          </p:nvCxnSpPr>
          <p:spPr>
            <a:xfrm>
              <a:off x="8182708" y="3391144"/>
              <a:ext cx="164123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3E3A7AE2-1172-0745-9DCC-EFA61D01CB10}"/>
                </a:ext>
              </a:extLst>
            </p:cNvPr>
            <p:cNvCxnSpPr/>
            <p:nvPr/>
          </p:nvCxnSpPr>
          <p:spPr>
            <a:xfrm>
              <a:off x="7502774" y="4332223"/>
              <a:ext cx="164123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8" name="Content Placeholder 2">
              <a:extLst>
                <a:ext uri="{FF2B5EF4-FFF2-40B4-BE49-F238E27FC236}">
                  <a16:creationId xmlns:a16="http://schemas.microsoft.com/office/drawing/2014/main" id="{CB55FAA9-7C61-2A4F-972A-AF6F797D2CFF}"/>
                </a:ext>
              </a:extLst>
            </p:cNvPr>
            <p:cNvSpPr txBox="1">
              <a:spLocks/>
            </p:cNvSpPr>
            <p:nvPr/>
          </p:nvSpPr>
          <p:spPr>
            <a:xfrm>
              <a:off x="5789704" y="2730945"/>
              <a:ext cx="2796601" cy="35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Train set</a:t>
              </a:r>
            </a:p>
            <a:p>
              <a:pPr>
                <a:buClrTx/>
              </a:pPr>
              <a:endParaRPr lang="en-US" sz="1800" dirty="0"/>
            </a:p>
          </p:txBody>
        </p:sp>
        <p:sp>
          <p:nvSpPr>
            <p:cNvPr id="19" name="Content Placeholder 2">
              <a:extLst>
                <a:ext uri="{FF2B5EF4-FFF2-40B4-BE49-F238E27FC236}">
                  <a16:creationId xmlns:a16="http://schemas.microsoft.com/office/drawing/2014/main" id="{037BC7D0-3E07-2B4E-BD0A-F84E022FB8ED}"/>
                </a:ext>
              </a:extLst>
            </p:cNvPr>
            <p:cNvSpPr txBox="1">
              <a:spLocks/>
            </p:cNvSpPr>
            <p:nvPr/>
          </p:nvSpPr>
          <p:spPr>
            <a:xfrm>
              <a:off x="5789705" y="3612272"/>
              <a:ext cx="2796601" cy="35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Test set</a:t>
              </a:r>
            </a:p>
            <a:p>
              <a:pPr>
                <a:buClrTx/>
              </a:pPr>
              <a:endParaRPr lang="en-US" sz="1800" dirty="0"/>
            </a:p>
          </p:txBody>
        </p:sp>
      </p:grpSp>
      <p:pic>
        <p:nvPicPr>
          <p:cNvPr id="13" name="Screen Recording 2021-12-05 at 8.59.23 PM" descr="Screen Recording 2021-12-05 at 8.59.23 PM">
            <a:hlinkClick r:id="" action="ppaction://media"/>
            <a:extLst>
              <a:ext uri="{FF2B5EF4-FFF2-40B4-BE49-F238E27FC236}">
                <a16:creationId xmlns:a16="http://schemas.microsoft.com/office/drawing/2014/main" id="{1032AC5E-E26B-BA45-B5F4-45025B454947}"/>
              </a:ext>
            </a:extLst>
          </p:cNvPr>
          <p:cNvPicPr>
            <a:picLocks noChangeAspect="1"/>
          </p:cNvPicPr>
          <p:nvPr>
            <a:videoFile r:link="rId1"/>
            <p:extLst>
              <p:ext uri="{DAA4B4D4-6D71-4841-9C94-3DE7FCFB9230}">
                <p14:media xmlns:p14="http://schemas.microsoft.com/office/powerpoint/2010/main" r:embed="rId2">
                  <p14:trim st="2532.6886" end="912.7087"/>
                </p14:media>
              </p:ext>
            </p:extLst>
          </p:nvPr>
        </p:nvPicPr>
        <p:blipFill rotWithShape="1">
          <a:blip r:embed="rId8"/>
          <a:srcRect l="38569" t="10757" r="28372" b="13436"/>
          <a:stretch/>
        </p:blipFill>
        <p:spPr>
          <a:xfrm>
            <a:off x="6786515" y="573063"/>
            <a:ext cx="4030716" cy="3510456"/>
          </a:xfrm>
          <a:prstGeom prst="rect">
            <a:avLst/>
          </a:prstGeom>
        </p:spPr>
      </p:pic>
      <p:pic>
        <p:nvPicPr>
          <p:cNvPr id="5" name="Picture 4">
            <a:extLst>
              <a:ext uri="{FF2B5EF4-FFF2-40B4-BE49-F238E27FC236}">
                <a16:creationId xmlns:a16="http://schemas.microsoft.com/office/drawing/2014/main" id="{27176B87-DE37-9942-B4B6-E7EA7EBA4A6A}"/>
              </a:ext>
            </a:extLst>
          </p:cNvPr>
          <p:cNvPicPr>
            <a:picLocks noChangeAspect="1"/>
          </p:cNvPicPr>
          <p:nvPr/>
        </p:nvPicPr>
        <p:blipFill>
          <a:blip r:embed="rId9"/>
          <a:stretch>
            <a:fillRect/>
          </a:stretch>
        </p:blipFill>
        <p:spPr>
          <a:xfrm>
            <a:off x="886720" y="1855443"/>
            <a:ext cx="3391557" cy="1069677"/>
          </a:xfrm>
          <a:prstGeom prst="rect">
            <a:avLst/>
          </a:prstGeom>
        </p:spPr>
      </p:pic>
    </p:spTree>
    <p:extLst>
      <p:ext uri="{BB962C8B-B14F-4D97-AF65-F5344CB8AC3E}">
        <p14:creationId xmlns:p14="http://schemas.microsoft.com/office/powerpoint/2010/main" val="36886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2B91879-AA5A-484C-8AB9-C58667B016C0}"/>
              </a:ext>
            </a:extLst>
          </p:cNvPr>
          <p:cNvSpPr>
            <a:spLocks noGrp="1"/>
          </p:cNvSpPr>
          <p:nvPr>
            <p:ph type="body" idx="1"/>
          </p:nvPr>
        </p:nvSpPr>
        <p:spPr>
          <a:xfrm>
            <a:off x="939134" y="1492192"/>
            <a:ext cx="8993142" cy="4435642"/>
          </a:xfrm>
        </p:spPr>
        <p:txBody>
          <a:bodyPr wrap="square" anchor="t">
            <a:normAutofit lnSpcReduction="10000"/>
          </a:bodyPr>
          <a:lstStyle/>
          <a:p>
            <a:pPr>
              <a:lnSpc>
                <a:spcPct val="150000"/>
              </a:lnSpc>
              <a:spcAft>
                <a:spcPts val="600"/>
              </a:spcAft>
            </a:pPr>
            <a:r>
              <a:rPr lang="en-US" sz="2400" dirty="0"/>
              <a:t>Background</a:t>
            </a:r>
          </a:p>
          <a:p>
            <a:pPr>
              <a:lnSpc>
                <a:spcPct val="150000"/>
              </a:lnSpc>
              <a:spcAft>
                <a:spcPts val="600"/>
              </a:spcAft>
            </a:pPr>
            <a:r>
              <a:rPr lang="en-US" sz="2400" dirty="0"/>
              <a:t>Problem Statement</a:t>
            </a:r>
          </a:p>
          <a:p>
            <a:pPr>
              <a:lnSpc>
                <a:spcPct val="150000"/>
              </a:lnSpc>
              <a:spcAft>
                <a:spcPts val="600"/>
              </a:spcAft>
            </a:pPr>
            <a:r>
              <a:rPr lang="en-US" sz="2400" dirty="0"/>
              <a:t>Data Preprocessing</a:t>
            </a:r>
          </a:p>
          <a:p>
            <a:pPr>
              <a:lnSpc>
                <a:spcPct val="150000"/>
              </a:lnSpc>
              <a:spcAft>
                <a:spcPts val="600"/>
              </a:spcAft>
            </a:pPr>
            <a:r>
              <a:rPr lang="en-US" sz="2400" dirty="0"/>
              <a:t>EDA</a:t>
            </a:r>
          </a:p>
          <a:p>
            <a:pPr>
              <a:lnSpc>
                <a:spcPct val="150000"/>
              </a:lnSpc>
              <a:spcAft>
                <a:spcPts val="600"/>
              </a:spcAft>
            </a:pPr>
            <a:r>
              <a:rPr lang="en-US" sz="2400" dirty="0"/>
              <a:t>Modelling</a:t>
            </a:r>
          </a:p>
          <a:p>
            <a:pPr>
              <a:lnSpc>
                <a:spcPct val="150000"/>
              </a:lnSpc>
              <a:spcAft>
                <a:spcPts val="600"/>
              </a:spcAft>
            </a:pPr>
            <a:r>
              <a:rPr lang="en-US" sz="2400" dirty="0"/>
              <a:t>Future Improvements</a:t>
            </a:r>
          </a:p>
          <a:p>
            <a:pPr>
              <a:lnSpc>
                <a:spcPct val="150000"/>
              </a:lnSpc>
              <a:spcAft>
                <a:spcPts val="600"/>
              </a:spcAft>
            </a:pPr>
            <a:r>
              <a:rPr lang="en-US" sz="2400" dirty="0"/>
              <a:t>Conclusion</a:t>
            </a:r>
          </a:p>
          <a:p>
            <a:pPr lvl="1">
              <a:lnSpc>
                <a:spcPct val="150000"/>
              </a:lnSpc>
              <a:spcAft>
                <a:spcPts val="600"/>
              </a:spcAft>
            </a:pPr>
            <a:endParaRPr lang="en-US" dirty="0"/>
          </a:p>
          <a:p>
            <a:pPr>
              <a:lnSpc>
                <a:spcPct val="150000"/>
              </a:lnSpc>
              <a:spcAft>
                <a:spcPts val="600"/>
              </a:spcAft>
            </a:pPr>
            <a:endParaRPr lang="en-US" sz="2400" dirty="0"/>
          </a:p>
        </p:txBody>
      </p:sp>
      <p:sp>
        <p:nvSpPr>
          <p:cNvPr id="2" name="Title 1">
            <a:extLst>
              <a:ext uri="{FF2B5EF4-FFF2-40B4-BE49-F238E27FC236}">
                <a16:creationId xmlns:a16="http://schemas.microsoft.com/office/drawing/2014/main" id="{2269DB39-9F6B-AE4E-A56F-F23EA72A1D96}"/>
              </a:ext>
            </a:extLst>
          </p:cNvPr>
          <p:cNvSpPr>
            <a:spLocks noGrp="1"/>
          </p:cNvSpPr>
          <p:nvPr>
            <p:ph type="title"/>
          </p:nvPr>
        </p:nvSpPr>
        <p:spPr/>
        <p:txBody>
          <a:bodyPr wrap="square" anchor="ctr">
            <a:normAutofit fontScale="90000"/>
          </a:bodyPr>
          <a:lstStyle/>
          <a:p>
            <a:r>
              <a:rPr lang="en-US" dirty="0"/>
              <a:t>Overview</a:t>
            </a:r>
          </a:p>
        </p:txBody>
      </p:sp>
    </p:spTree>
    <p:extLst>
      <p:ext uri="{BB962C8B-B14F-4D97-AF65-F5344CB8AC3E}">
        <p14:creationId xmlns:p14="http://schemas.microsoft.com/office/powerpoint/2010/main" val="277528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2A143-CFC6-6D4B-9884-0FFFC2BB3DD0}"/>
              </a:ext>
            </a:extLst>
          </p:cNvPr>
          <p:cNvSpPr>
            <a:spLocks noGrp="1"/>
          </p:cNvSpPr>
          <p:nvPr>
            <p:ph type="title"/>
          </p:nvPr>
        </p:nvSpPr>
        <p:spPr/>
        <p:txBody>
          <a:bodyPr/>
          <a:lstStyle/>
          <a:p>
            <a:r>
              <a:rPr lang="en-US" dirty="0"/>
              <a:t> </a:t>
            </a:r>
          </a:p>
        </p:txBody>
      </p:sp>
      <p:pic>
        <p:nvPicPr>
          <p:cNvPr id="1026" name="Picture 2" descr="Easy Homemade Blueberry Pie">
            <a:extLst>
              <a:ext uri="{FF2B5EF4-FFF2-40B4-BE49-F238E27FC236}">
                <a16:creationId xmlns:a16="http://schemas.microsoft.com/office/drawing/2014/main" id="{AE548308-CF10-F34A-AE74-F4C7AE75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559378"/>
            <a:ext cx="2714297" cy="1811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ngry S&amp;#39;porean Cleaner Steals Carrot From Gambas Childcare Centre, Truly  Heist Of The Decade">
            <a:extLst>
              <a:ext uri="{FF2B5EF4-FFF2-40B4-BE49-F238E27FC236}">
                <a16:creationId xmlns:a16="http://schemas.microsoft.com/office/drawing/2014/main" id="{DF1EF93E-14FF-8844-8B1C-58948088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883" y="4506092"/>
            <a:ext cx="2454165" cy="19183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EE53F02-F3AA-3D41-A8DA-F5F3CB72DD43}"/>
              </a:ext>
            </a:extLst>
          </p:cNvPr>
          <p:cNvPicPr>
            <a:picLocks noChangeAspect="1"/>
          </p:cNvPicPr>
          <p:nvPr/>
        </p:nvPicPr>
        <p:blipFill>
          <a:blip r:embed="rId5"/>
          <a:stretch>
            <a:fillRect/>
          </a:stretch>
        </p:blipFill>
        <p:spPr>
          <a:xfrm>
            <a:off x="838200" y="1229133"/>
            <a:ext cx="7666453" cy="2417955"/>
          </a:xfrm>
          <a:prstGeom prst="rect">
            <a:avLst/>
          </a:prstGeom>
        </p:spPr>
      </p:pic>
      <p:sp>
        <p:nvSpPr>
          <p:cNvPr id="11" name="Title 1">
            <a:extLst>
              <a:ext uri="{FF2B5EF4-FFF2-40B4-BE49-F238E27FC236}">
                <a16:creationId xmlns:a16="http://schemas.microsoft.com/office/drawing/2014/main" id="{38EAD1BA-1AC4-C64F-954C-5A410A4B9460}"/>
              </a:ext>
            </a:extLst>
          </p:cNvPr>
          <p:cNvSpPr txBox="1">
            <a:spLocks/>
          </p:cNvSpPr>
          <p:nvPr/>
        </p:nvSpPr>
        <p:spPr>
          <a:xfrm>
            <a:off x="6653048" y="4206774"/>
            <a:ext cx="5144729" cy="10886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sz="3600" dirty="0"/>
              <a:t>Extra Trees Classifier</a:t>
            </a:r>
          </a:p>
          <a:p>
            <a:pPr>
              <a:buClrTx/>
              <a:buFontTx/>
            </a:pPr>
            <a:r>
              <a:rPr lang="en-US" sz="3600" dirty="0"/>
              <a:t>Accuracy = 90%</a:t>
            </a:r>
          </a:p>
        </p:txBody>
      </p:sp>
    </p:spTree>
    <p:extLst>
      <p:ext uri="{BB962C8B-B14F-4D97-AF65-F5344CB8AC3E}">
        <p14:creationId xmlns:p14="http://schemas.microsoft.com/office/powerpoint/2010/main" val="4223780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A12B89C-2570-CE4F-891C-3F9110DF7CDA}"/>
              </a:ext>
            </a:extLst>
          </p:cNvPr>
          <p:cNvSpPr>
            <a:spLocks noGrp="1"/>
          </p:cNvSpPr>
          <p:nvPr>
            <p:ph type="title"/>
          </p:nvPr>
        </p:nvSpPr>
        <p:spPr>
          <a:xfrm>
            <a:off x="838200" y="365125"/>
            <a:ext cx="10515600" cy="1325563"/>
          </a:xfrm>
        </p:spPr>
        <p:txBody>
          <a:bodyPr/>
          <a:lstStyle/>
          <a:p>
            <a:r>
              <a:rPr lang="en-US" dirty="0"/>
              <a:t>Data Preprocessing</a:t>
            </a:r>
          </a:p>
        </p:txBody>
      </p:sp>
      <p:sp>
        <p:nvSpPr>
          <p:cNvPr id="21" name="Content Placeholder 2">
            <a:extLst>
              <a:ext uri="{FF2B5EF4-FFF2-40B4-BE49-F238E27FC236}">
                <a16:creationId xmlns:a16="http://schemas.microsoft.com/office/drawing/2014/main" id="{455146DC-908C-5A4A-A60D-C26A8BA5D13B}"/>
              </a:ext>
            </a:extLst>
          </p:cNvPr>
          <p:cNvSpPr txBox="1">
            <a:spLocks/>
          </p:cNvSpPr>
          <p:nvPr/>
        </p:nvSpPr>
        <p:spPr>
          <a:xfrm>
            <a:off x="542538" y="1915830"/>
            <a:ext cx="5108893" cy="1438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Remove frames before a strike.</a:t>
            </a:r>
          </a:p>
          <a:p>
            <a:pPr>
              <a:buClrTx/>
            </a:pPr>
            <a:r>
              <a:rPr lang="en-US" sz="1800" dirty="0"/>
              <a:t>10 joints angles kept, other </a:t>
            </a:r>
            <a:r>
              <a:rPr lang="en-US" sz="1800" dirty="0" err="1"/>
              <a:t>keypoints</a:t>
            </a:r>
            <a:r>
              <a:rPr lang="en-US" sz="1800" dirty="0"/>
              <a:t> removed.</a:t>
            </a:r>
          </a:p>
          <a:p>
            <a:pPr>
              <a:buClrTx/>
            </a:pPr>
            <a:r>
              <a:rPr lang="en-US" sz="1800" dirty="0"/>
              <a:t>Only still images of each strike type were used.</a:t>
            </a:r>
          </a:p>
          <a:p>
            <a:pPr lvl="1">
              <a:buClrTx/>
            </a:pPr>
            <a:r>
              <a:rPr lang="en-US" sz="1400" dirty="0"/>
              <a:t>Total of 6 different strikes</a:t>
            </a:r>
          </a:p>
          <a:p>
            <a:pPr marL="0" indent="0">
              <a:buClrTx/>
              <a:buNone/>
            </a:pPr>
            <a:endParaRPr lang="en-US" sz="1800" dirty="0"/>
          </a:p>
          <a:p>
            <a:pPr>
              <a:buClrTx/>
            </a:pPr>
            <a:endParaRPr lang="en-US" sz="1800" dirty="0"/>
          </a:p>
        </p:txBody>
      </p:sp>
      <p:pic>
        <p:nvPicPr>
          <p:cNvPr id="26626" name="Picture 2">
            <a:extLst>
              <a:ext uri="{FF2B5EF4-FFF2-40B4-BE49-F238E27FC236}">
                <a16:creationId xmlns:a16="http://schemas.microsoft.com/office/drawing/2014/main" id="{BF70D90C-667C-E64F-A14A-FAC75FB924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655"/>
          <a:stretch/>
        </p:blipFill>
        <p:spPr bwMode="auto">
          <a:xfrm>
            <a:off x="6919431" y="1326809"/>
            <a:ext cx="2221757" cy="24550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holding a microphone&#10;&#10;Description automatically generated with medium confidence">
            <a:extLst>
              <a:ext uri="{FF2B5EF4-FFF2-40B4-BE49-F238E27FC236}">
                <a16:creationId xmlns:a16="http://schemas.microsoft.com/office/drawing/2014/main" id="{C082683B-F9B1-8A4E-A8F3-58D509B54C71}"/>
              </a:ext>
            </a:extLst>
          </p:cNvPr>
          <p:cNvPicPr>
            <a:picLocks noChangeAspect="1"/>
          </p:cNvPicPr>
          <p:nvPr/>
        </p:nvPicPr>
        <p:blipFill>
          <a:blip r:embed="rId4"/>
          <a:stretch>
            <a:fillRect/>
          </a:stretch>
        </p:blipFill>
        <p:spPr>
          <a:xfrm>
            <a:off x="7083363" y="4373741"/>
            <a:ext cx="3810000" cy="2146300"/>
          </a:xfrm>
          <a:prstGeom prst="rect">
            <a:avLst/>
          </a:prstGeom>
        </p:spPr>
      </p:pic>
      <p:grpSp>
        <p:nvGrpSpPr>
          <p:cNvPr id="2" name="Group 1">
            <a:extLst>
              <a:ext uri="{FF2B5EF4-FFF2-40B4-BE49-F238E27FC236}">
                <a16:creationId xmlns:a16="http://schemas.microsoft.com/office/drawing/2014/main" id="{9CD21FC7-966D-8E44-96AA-7C752BE87819}"/>
              </a:ext>
            </a:extLst>
          </p:cNvPr>
          <p:cNvGrpSpPr/>
          <p:nvPr/>
        </p:nvGrpSpPr>
        <p:grpSpPr>
          <a:xfrm>
            <a:off x="9241978" y="1234479"/>
            <a:ext cx="1931660" cy="2765126"/>
            <a:chOff x="3141785" y="3429000"/>
            <a:chExt cx="2274276" cy="3406681"/>
          </a:xfrm>
        </p:grpSpPr>
        <p:pic>
          <p:nvPicPr>
            <p:cNvPr id="26628" name="Picture 4" descr="Darren Till muscle-building advice">
              <a:extLst>
                <a:ext uri="{FF2B5EF4-FFF2-40B4-BE49-F238E27FC236}">
                  <a16:creationId xmlns:a16="http://schemas.microsoft.com/office/drawing/2014/main" id="{F941AF90-C396-C747-966A-08414B426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1785" y="3429000"/>
              <a:ext cx="2274276" cy="3406681"/>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846E1DEE-3252-EF4B-B034-7EDC86254351}"/>
                </a:ext>
              </a:extLst>
            </p:cNvPr>
            <p:cNvSpPr/>
            <p:nvPr/>
          </p:nvSpPr>
          <p:spPr>
            <a:xfrm>
              <a:off x="3868416" y="418454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EA6C264-8C99-8544-8DCC-EBC45FAE05EC}"/>
                </a:ext>
              </a:extLst>
            </p:cNvPr>
            <p:cNvSpPr/>
            <p:nvPr/>
          </p:nvSpPr>
          <p:spPr>
            <a:xfrm>
              <a:off x="3813675" y="4683070"/>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80D8962-4902-2642-9400-F100DDC22BB2}"/>
                </a:ext>
              </a:extLst>
            </p:cNvPr>
            <p:cNvSpPr/>
            <p:nvPr/>
          </p:nvSpPr>
          <p:spPr>
            <a:xfrm>
              <a:off x="3711058" y="5132340"/>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1038300-566B-0C45-BEC2-6C1BEE070185}"/>
                </a:ext>
              </a:extLst>
            </p:cNvPr>
            <p:cNvSpPr/>
            <p:nvPr/>
          </p:nvSpPr>
          <p:spPr>
            <a:xfrm>
              <a:off x="4642238" y="418454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67E2EB-83C1-8945-91D8-76A91B9A59C1}"/>
                </a:ext>
              </a:extLst>
            </p:cNvPr>
            <p:cNvSpPr/>
            <p:nvPr/>
          </p:nvSpPr>
          <p:spPr>
            <a:xfrm>
              <a:off x="4702143" y="4683069"/>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88CBB56-8F94-834C-AFD9-A038FE87E923}"/>
                </a:ext>
              </a:extLst>
            </p:cNvPr>
            <p:cNvSpPr/>
            <p:nvPr/>
          </p:nvSpPr>
          <p:spPr>
            <a:xfrm>
              <a:off x="4756884" y="5132340"/>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E5C542D-C17C-ED45-96F5-0A9387514926}"/>
                </a:ext>
              </a:extLst>
            </p:cNvPr>
            <p:cNvSpPr/>
            <p:nvPr/>
          </p:nvSpPr>
          <p:spPr>
            <a:xfrm>
              <a:off x="4490830" y="5742589"/>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B89715-89C3-5045-AF95-11E259C759ED}"/>
                </a:ext>
              </a:extLst>
            </p:cNvPr>
            <p:cNvSpPr/>
            <p:nvPr/>
          </p:nvSpPr>
          <p:spPr>
            <a:xfrm>
              <a:off x="3959318" y="573694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3F3F768-046F-284F-B111-AF0F1368C41C}"/>
                </a:ext>
              </a:extLst>
            </p:cNvPr>
            <p:cNvSpPr/>
            <p:nvPr/>
          </p:nvSpPr>
          <p:spPr>
            <a:xfrm>
              <a:off x="3868416" y="647791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9D15AC5-D2F5-9444-B328-D52A2ED2B86C}"/>
                </a:ext>
              </a:extLst>
            </p:cNvPr>
            <p:cNvSpPr/>
            <p:nvPr/>
          </p:nvSpPr>
          <p:spPr>
            <a:xfrm>
              <a:off x="4593058" y="647791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3687945-3D1B-B643-9080-D0F38B150778}"/>
                </a:ext>
              </a:extLst>
            </p:cNvPr>
            <p:cNvSpPr/>
            <p:nvPr/>
          </p:nvSpPr>
          <p:spPr>
            <a:xfrm>
              <a:off x="4014059" y="4942016"/>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69E4769-42AF-D641-B43D-37A464C89C2A}"/>
                </a:ext>
              </a:extLst>
            </p:cNvPr>
            <p:cNvSpPr/>
            <p:nvPr/>
          </p:nvSpPr>
          <p:spPr>
            <a:xfrm>
              <a:off x="4483576" y="4942016"/>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74927738-EBB7-5F4A-9848-9494CC54695C}"/>
              </a:ext>
            </a:extLst>
          </p:cNvPr>
          <p:cNvPicPr>
            <a:picLocks noChangeAspect="1"/>
          </p:cNvPicPr>
          <p:nvPr/>
        </p:nvPicPr>
        <p:blipFill>
          <a:blip r:embed="rId6"/>
          <a:stretch>
            <a:fillRect/>
          </a:stretch>
        </p:blipFill>
        <p:spPr>
          <a:xfrm>
            <a:off x="416929" y="3800978"/>
            <a:ext cx="6060404" cy="2247024"/>
          </a:xfrm>
          <a:prstGeom prst="rect">
            <a:avLst/>
          </a:prstGeom>
        </p:spPr>
      </p:pic>
    </p:spTree>
    <p:extLst>
      <p:ext uri="{BB962C8B-B14F-4D97-AF65-F5344CB8AC3E}">
        <p14:creationId xmlns:p14="http://schemas.microsoft.com/office/powerpoint/2010/main" val="340252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A12B89C-2570-CE4F-891C-3F9110DF7CDA}"/>
              </a:ext>
            </a:extLst>
          </p:cNvPr>
          <p:cNvSpPr>
            <a:spLocks noGrp="1"/>
          </p:cNvSpPr>
          <p:nvPr>
            <p:ph type="title"/>
          </p:nvPr>
        </p:nvSpPr>
        <p:spPr>
          <a:xfrm>
            <a:off x="838200" y="365125"/>
            <a:ext cx="10515600" cy="1325563"/>
          </a:xfrm>
        </p:spPr>
        <p:txBody>
          <a:bodyPr/>
          <a:lstStyle/>
          <a:p>
            <a:r>
              <a:rPr lang="en-US" dirty="0"/>
              <a:t>EDA</a:t>
            </a:r>
          </a:p>
        </p:txBody>
      </p:sp>
      <p:grpSp>
        <p:nvGrpSpPr>
          <p:cNvPr id="3" name="Group 2">
            <a:extLst>
              <a:ext uri="{FF2B5EF4-FFF2-40B4-BE49-F238E27FC236}">
                <a16:creationId xmlns:a16="http://schemas.microsoft.com/office/drawing/2014/main" id="{6F264E9A-3971-B147-B2E7-2DB47C359E0E}"/>
              </a:ext>
            </a:extLst>
          </p:cNvPr>
          <p:cNvGrpSpPr/>
          <p:nvPr/>
        </p:nvGrpSpPr>
        <p:grpSpPr>
          <a:xfrm>
            <a:off x="232635" y="1690688"/>
            <a:ext cx="8779392" cy="4710112"/>
            <a:chOff x="556728" y="1690688"/>
            <a:chExt cx="8779392" cy="4710112"/>
          </a:xfrm>
        </p:grpSpPr>
        <p:pic>
          <p:nvPicPr>
            <p:cNvPr id="27650" name="Picture 2">
              <a:extLst>
                <a:ext uri="{FF2B5EF4-FFF2-40B4-BE49-F238E27FC236}">
                  <a16:creationId xmlns:a16="http://schemas.microsoft.com/office/drawing/2014/main" id="{D52F1986-885D-574C-8B02-FCCEAD854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28" y="1690688"/>
              <a:ext cx="8779392" cy="471011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CBD5F260-1F17-F74C-888B-1FB1941D1750}"/>
                </a:ext>
              </a:extLst>
            </p:cNvPr>
            <p:cNvSpPr/>
            <p:nvPr/>
          </p:nvSpPr>
          <p:spPr>
            <a:xfrm>
              <a:off x="3692769" y="3007948"/>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9" name="Oval 8">
              <a:extLst>
                <a:ext uri="{FF2B5EF4-FFF2-40B4-BE49-F238E27FC236}">
                  <a16:creationId xmlns:a16="http://schemas.microsoft.com/office/drawing/2014/main" id="{2446D3D9-D7C4-0B48-AE25-E3152D50FC22}"/>
                </a:ext>
              </a:extLst>
            </p:cNvPr>
            <p:cNvSpPr/>
            <p:nvPr/>
          </p:nvSpPr>
          <p:spPr>
            <a:xfrm>
              <a:off x="3681047" y="4391268"/>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2" name="Oval 11">
              <a:extLst>
                <a:ext uri="{FF2B5EF4-FFF2-40B4-BE49-F238E27FC236}">
                  <a16:creationId xmlns:a16="http://schemas.microsoft.com/office/drawing/2014/main" id="{6EB11416-9D57-4A41-A1BB-51E8CBDF3324}"/>
                </a:ext>
              </a:extLst>
            </p:cNvPr>
            <p:cNvSpPr/>
            <p:nvPr/>
          </p:nvSpPr>
          <p:spPr>
            <a:xfrm>
              <a:off x="4337536" y="4742959"/>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Oval 12">
              <a:extLst>
                <a:ext uri="{FF2B5EF4-FFF2-40B4-BE49-F238E27FC236}">
                  <a16:creationId xmlns:a16="http://schemas.microsoft.com/office/drawing/2014/main" id="{B929A576-A6CC-BF47-96A3-6D47FDCAA657}"/>
                </a:ext>
              </a:extLst>
            </p:cNvPr>
            <p:cNvSpPr/>
            <p:nvPr/>
          </p:nvSpPr>
          <p:spPr>
            <a:xfrm>
              <a:off x="7010401" y="4742960"/>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grpSp>
    </p:spTree>
    <p:extLst>
      <p:ext uri="{BB962C8B-B14F-4D97-AF65-F5344CB8AC3E}">
        <p14:creationId xmlns:p14="http://schemas.microsoft.com/office/powerpoint/2010/main" val="629149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BB15-89AF-8B44-AFBC-848ADF6BD83C}"/>
              </a:ext>
            </a:extLst>
          </p:cNvPr>
          <p:cNvSpPr>
            <a:spLocks noGrp="1"/>
          </p:cNvSpPr>
          <p:nvPr>
            <p:ph type="title"/>
          </p:nvPr>
        </p:nvSpPr>
        <p:spPr/>
        <p:txBody>
          <a:bodyPr/>
          <a:lstStyle/>
          <a:p>
            <a:r>
              <a:rPr lang="en-US" dirty="0"/>
              <a:t>Modelling</a:t>
            </a:r>
          </a:p>
        </p:txBody>
      </p:sp>
      <p:pic>
        <p:nvPicPr>
          <p:cNvPr id="4" name="Picture 3">
            <a:extLst>
              <a:ext uri="{FF2B5EF4-FFF2-40B4-BE49-F238E27FC236}">
                <a16:creationId xmlns:a16="http://schemas.microsoft.com/office/drawing/2014/main" id="{CEC50F71-CC33-2048-95F0-6DF97A60E351}"/>
              </a:ext>
            </a:extLst>
          </p:cNvPr>
          <p:cNvPicPr>
            <a:picLocks noChangeAspect="1"/>
          </p:cNvPicPr>
          <p:nvPr/>
        </p:nvPicPr>
        <p:blipFill>
          <a:blip r:embed="rId3"/>
          <a:stretch>
            <a:fillRect/>
          </a:stretch>
        </p:blipFill>
        <p:spPr>
          <a:xfrm>
            <a:off x="691947" y="2319612"/>
            <a:ext cx="5352393" cy="3286212"/>
          </a:xfrm>
          <a:prstGeom prst="rect">
            <a:avLst/>
          </a:prstGeom>
        </p:spPr>
      </p:pic>
      <p:sp>
        <p:nvSpPr>
          <p:cNvPr id="5" name="Rectangle 4">
            <a:extLst>
              <a:ext uri="{FF2B5EF4-FFF2-40B4-BE49-F238E27FC236}">
                <a16:creationId xmlns:a16="http://schemas.microsoft.com/office/drawing/2014/main" id="{CCC2E05E-A7EB-F246-BE3A-FA094B896B9C}"/>
              </a:ext>
            </a:extLst>
          </p:cNvPr>
          <p:cNvSpPr/>
          <p:nvPr/>
        </p:nvSpPr>
        <p:spPr>
          <a:xfrm>
            <a:off x="545695" y="2319612"/>
            <a:ext cx="5498646" cy="476141"/>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FA91E4-14A1-0C4E-A98B-5E4A17BCEE34}"/>
              </a:ext>
            </a:extLst>
          </p:cNvPr>
          <p:cNvPicPr>
            <a:picLocks noChangeAspect="1"/>
          </p:cNvPicPr>
          <p:nvPr/>
        </p:nvPicPr>
        <p:blipFill>
          <a:blip r:embed="rId4"/>
          <a:stretch>
            <a:fillRect/>
          </a:stretch>
        </p:blipFill>
        <p:spPr>
          <a:xfrm>
            <a:off x="7099719" y="2292697"/>
            <a:ext cx="4005098" cy="503056"/>
          </a:xfrm>
          <a:prstGeom prst="rect">
            <a:avLst/>
          </a:prstGeom>
        </p:spPr>
      </p:pic>
      <p:sp>
        <p:nvSpPr>
          <p:cNvPr id="6" name="TextBox 5">
            <a:extLst>
              <a:ext uri="{FF2B5EF4-FFF2-40B4-BE49-F238E27FC236}">
                <a16:creationId xmlns:a16="http://schemas.microsoft.com/office/drawing/2014/main" id="{84490FDE-3596-3242-9AFF-89D430889F85}"/>
              </a:ext>
            </a:extLst>
          </p:cNvPr>
          <p:cNvSpPr txBox="1"/>
          <p:nvPr/>
        </p:nvSpPr>
        <p:spPr>
          <a:xfrm>
            <a:off x="651641" y="1870841"/>
            <a:ext cx="3111062" cy="307777"/>
          </a:xfrm>
          <a:prstGeom prst="rect">
            <a:avLst/>
          </a:prstGeom>
          <a:noFill/>
        </p:spPr>
        <p:txBody>
          <a:bodyPr wrap="square" rtlCol="0">
            <a:spAutoFit/>
          </a:bodyPr>
          <a:lstStyle/>
          <a:p>
            <a:r>
              <a:rPr lang="en-US" dirty="0"/>
              <a:t>Train set</a:t>
            </a:r>
          </a:p>
        </p:txBody>
      </p:sp>
      <p:sp>
        <p:nvSpPr>
          <p:cNvPr id="7" name="TextBox 6">
            <a:extLst>
              <a:ext uri="{FF2B5EF4-FFF2-40B4-BE49-F238E27FC236}">
                <a16:creationId xmlns:a16="http://schemas.microsoft.com/office/drawing/2014/main" id="{05BF5610-F139-0549-9DFD-1EE4A6407B01}"/>
              </a:ext>
            </a:extLst>
          </p:cNvPr>
          <p:cNvSpPr txBox="1"/>
          <p:nvPr/>
        </p:nvSpPr>
        <p:spPr>
          <a:xfrm>
            <a:off x="7099719" y="1865588"/>
            <a:ext cx="3111062" cy="307777"/>
          </a:xfrm>
          <a:prstGeom prst="rect">
            <a:avLst/>
          </a:prstGeom>
          <a:noFill/>
        </p:spPr>
        <p:txBody>
          <a:bodyPr wrap="square" rtlCol="0">
            <a:spAutoFit/>
          </a:bodyPr>
          <a:lstStyle/>
          <a:p>
            <a:r>
              <a:rPr lang="en-US" dirty="0"/>
              <a:t>Test set</a:t>
            </a:r>
          </a:p>
        </p:txBody>
      </p:sp>
      <p:sp>
        <p:nvSpPr>
          <p:cNvPr id="8" name="Rectangle 7">
            <a:extLst>
              <a:ext uri="{FF2B5EF4-FFF2-40B4-BE49-F238E27FC236}">
                <a16:creationId xmlns:a16="http://schemas.microsoft.com/office/drawing/2014/main" id="{DF7D0949-0D68-A548-AFD8-A7AD9BA028FC}"/>
              </a:ext>
            </a:extLst>
          </p:cNvPr>
          <p:cNvSpPr/>
          <p:nvPr/>
        </p:nvSpPr>
        <p:spPr>
          <a:xfrm>
            <a:off x="7025302" y="2324868"/>
            <a:ext cx="4168215" cy="476141"/>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364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58A1-B418-044C-B753-CEFA88AA25F2}"/>
              </a:ext>
            </a:extLst>
          </p:cNvPr>
          <p:cNvSpPr>
            <a:spLocks noGrp="1"/>
          </p:cNvSpPr>
          <p:nvPr>
            <p:ph type="title"/>
          </p:nvPr>
        </p:nvSpPr>
        <p:spPr/>
        <p:txBody>
          <a:bodyPr/>
          <a:lstStyle/>
          <a:p>
            <a:r>
              <a:rPr lang="en-US" dirty="0"/>
              <a:t>Model Results</a:t>
            </a:r>
          </a:p>
        </p:txBody>
      </p:sp>
      <p:pic>
        <p:nvPicPr>
          <p:cNvPr id="23554" name="Picture 2">
            <a:extLst>
              <a:ext uri="{FF2B5EF4-FFF2-40B4-BE49-F238E27FC236}">
                <a16:creationId xmlns:a16="http://schemas.microsoft.com/office/drawing/2014/main" id="{A42CCB6F-F971-2243-A697-DBD6A8B772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5194" y="1849071"/>
            <a:ext cx="5566164" cy="378972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DBFD95AC-5E28-504E-83F8-EB1CD5E46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26745"/>
            <a:ext cx="5672992" cy="403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87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F6233-ECD8-6C4C-84DA-06BB04F2D456}"/>
              </a:ext>
            </a:extLst>
          </p:cNvPr>
          <p:cNvSpPr>
            <a:spLocks noGrp="1"/>
          </p:cNvSpPr>
          <p:nvPr>
            <p:ph type="title"/>
          </p:nvPr>
        </p:nvSpPr>
        <p:spPr/>
        <p:txBody>
          <a:bodyPr/>
          <a:lstStyle/>
          <a:p>
            <a:r>
              <a:rPr lang="en-US" dirty="0"/>
              <a:t>Feature Importance</a:t>
            </a:r>
          </a:p>
        </p:txBody>
      </p:sp>
      <p:pic>
        <p:nvPicPr>
          <p:cNvPr id="4" name="Picture 2">
            <a:extLst>
              <a:ext uri="{FF2B5EF4-FFF2-40B4-BE49-F238E27FC236}">
                <a16:creationId xmlns:a16="http://schemas.microsoft.com/office/drawing/2014/main" id="{2273E821-E6A8-624E-9C76-66AC217BB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7704870" cy="4445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1CB12D-45A2-8B4C-AA9C-A7C34856D5DF}"/>
              </a:ext>
            </a:extLst>
          </p:cNvPr>
          <p:cNvSpPr/>
          <p:nvPr/>
        </p:nvSpPr>
        <p:spPr>
          <a:xfrm>
            <a:off x="700678" y="2128534"/>
            <a:ext cx="1855709" cy="1450408"/>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412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4 UFC Fighters with Punishing Leg Kicks | Bleacher Report | Latest News,  Videos and Highlights">
            <a:extLst>
              <a:ext uri="{FF2B5EF4-FFF2-40B4-BE49-F238E27FC236}">
                <a16:creationId xmlns:a16="http://schemas.microsoft.com/office/drawing/2014/main" id="{C1BA94ED-AC31-9349-8B19-AC9578031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092" y="2031463"/>
            <a:ext cx="3972343" cy="26482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774BCE-9C5D-ED4D-9BC8-7E63F0ECB35E}"/>
              </a:ext>
            </a:extLst>
          </p:cNvPr>
          <p:cNvSpPr>
            <a:spLocks noGrp="1"/>
          </p:cNvSpPr>
          <p:nvPr>
            <p:ph type="title"/>
          </p:nvPr>
        </p:nvSpPr>
        <p:spPr/>
        <p:txBody>
          <a:bodyPr>
            <a:normAutofit/>
          </a:bodyPr>
          <a:lstStyle/>
          <a:p>
            <a:r>
              <a:rPr lang="en-US" sz="3600" dirty="0"/>
              <a:t>Visualization of shoulder and hip angles</a:t>
            </a:r>
          </a:p>
        </p:txBody>
      </p:sp>
      <p:pic>
        <p:nvPicPr>
          <p:cNvPr id="5" name="Content Placeholder 4" descr="A person punching another person in a boxing ring&#10;&#10;Description automatically generated with medium confidence">
            <a:extLst>
              <a:ext uri="{FF2B5EF4-FFF2-40B4-BE49-F238E27FC236}">
                <a16:creationId xmlns:a16="http://schemas.microsoft.com/office/drawing/2014/main" id="{C06AABDD-050D-FF47-A077-DA4D1AD6FC58}"/>
              </a:ext>
            </a:extLst>
          </p:cNvPr>
          <p:cNvPicPr>
            <a:picLocks noGrp="1" noChangeAspect="1"/>
          </p:cNvPicPr>
          <p:nvPr>
            <p:ph idx="1"/>
          </p:nvPr>
        </p:nvPicPr>
        <p:blipFill>
          <a:blip r:embed="rId4"/>
          <a:stretch>
            <a:fillRect/>
          </a:stretch>
        </p:blipFill>
        <p:spPr>
          <a:xfrm>
            <a:off x="838200" y="1953962"/>
            <a:ext cx="3737644" cy="2803233"/>
          </a:xfrm>
        </p:spPr>
      </p:pic>
      <p:grpSp>
        <p:nvGrpSpPr>
          <p:cNvPr id="21" name="Group 20">
            <a:extLst>
              <a:ext uri="{FF2B5EF4-FFF2-40B4-BE49-F238E27FC236}">
                <a16:creationId xmlns:a16="http://schemas.microsoft.com/office/drawing/2014/main" id="{964CFA07-20AD-5543-95F3-C6C9718EB53D}"/>
              </a:ext>
            </a:extLst>
          </p:cNvPr>
          <p:cNvGrpSpPr/>
          <p:nvPr/>
        </p:nvGrpSpPr>
        <p:grpSpPr>
          <a:xfrm>
            <a:off x="2083579" y="2522893"/>
            <a:ext cx="782532" cy="493771"/>
            <a:chOff x="2847371" y="3010185"/>
            <a:chExt cx="782532" cy="493771"/>
          </a:xfrm>
        </p:grpSpPr>
        <p:sp>
          <p:nvSpPr>
            <p:cNvPr id="7" name="Oval 6">
              <a:extLst>
                <a:ext uri="{FF2B5EF4-FFF2-40B4-BE49-F238E27FC236}">
                  <a16:creationId xmlns:a16="http://schemas.microsoft.com/office/drawing/2014/main" id="{C06ECBC1-6C23-6541-813F-DA474D8623A3}"/>
                </a:ext>
              </a:extLst>
            </p:cNvPr>
            <p:cNvSpPr/>
            <p:nvPr/>
          </p:nvSpPr>
          <p:spPr>
            <a:xfrm>
              <a:off x="3099823" y="3429000"/>
              <a:ext cx="65677" cy="74956"/>
            </a:xfrm>
            <a:prstGeom prst="ellipse">
              <a:avLst/>
            </a:prstGeom>
            <a:solidFill>
              <a:srgbClr val="D8D8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4CDF698-CC00-C440-9C4F-6DDADC567E6B}"/>
                </a:ext>
              </a:extLst>
            </p:cNvPr>
            <p:cNvCxnSpPr>
              <a:cxnSpLocks/>
              <a:stCxn id="7" idx="0"/>
            </p:cNvCxnSpPr>
            <p:nvPr/>
          </p:nvCxnSpPr>
          <p:spPr>
            <a:xfrm flipV="1">
              <a:off x="3132662" y="3258201"/>
              <a:ext cx="497241" cy="170799"/>
            </a:xfrm>
            <a:prstGeom prst="line">
              <a:avLst/>
            </a:prstGeom>
            <a:ln w="12700">
              <a:solidFill>
                <a:srgbClr val="D8D80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EF5C219-7ADD-D448-AC40-217DD582221F}"/>
                </a:ext>
              </a:extLst>
            </p:cNvPr>
            <p:cNvCxnSpPr>
              <a:cxnSpLocks/>
              <a:endCxn id="7" idx="0"/>
            </p:cNvCxnSpPr>
            <p:nvPr/>
          </p:nvCxnSpPr>
          <p:spPr>
            <a:xfrm>
              <a:off x="2847371" y="3010185"/>
              <a:ext cx="285291" cy="418815"/>
            </a:xfrm>
            <a:prstGeom prst="line">
              <a:avLst/>
            </a:prstGeom>
            <a:ln w="12700">
              <a:solidFill>
                <a:srgbClr val="D8D80C"/>
              </a:solidFill>
            </a:ln>
          </p:spPr>
          <p:style>
            <a:lnRef idx="1">
              <a:schemeClr val="accent1"/>
            </a:lnRef>
            <a:fillRef idx="0">
              <a:schemeClr val="accent1"/>
            </a:fillRef>
            <a:effectRef idx="0">
              <a:schemeClr val="accent1"/>
            </a:effectRef>
            <a:fontRef idx="minor">
              <a:schemeClr val="tx1"/>
            </a:fontRef>
          </p:style>
        </p:cxnSp>
      </p:grpSp>
      <p:sp>
        <p:nvSpPr>
          <p:cNvPr id="32" name="Content Placeholder 2">
            <a:extLst>
              <a:ext uri="{FF2B5EF4-FFF2-40B4-BE49-F238E27FC236}">
                <a16:creationId xmlns:a16="http://schemas.microsoft.com/office/drawing/2014/main" id="{3ADE1078-24AA-B848-AA44-E99475EC3695}"/>
              </a:ext>
            </a:extLst>
          </p:cNvPr>
          <p:cNvSpPr txBox="1">
            <a:spLocks/>
          </p:cNvSpPr>
          <p:nvPr/>
        </p:nvSpPr>
        <p:spPr>
          <a:xfrm>
            <a:off x="849555" y="5082809"/>
            <a:ext cx="1862648" cy="49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00" dirty="0"/>
              <a:t>Left high kick</a:t>
            </a:r>
          </a:p>
        </p:txBody>
      </p:sp>
      <p:sp>
        <p:nvSpPr>
          <p:cNvPr id="33" name="Content Placeholder 2">
            <a:extLst>
              <a:ext uri="{FF2B5EF4-FFF2-40B4-BE49-F238E27FC236}">
                <a16:creationId xmlns:a16="http://schemas.microsoft.com/office/drawing/2014/main" id="{1A90B91F-2F89-2548-BF52-5FE0C746D426}"/>
              </a:ext>
            </a:extLst>
          </p:cNvPr>
          <p:cNvSpPr txBox="1">
            <a:spLocks/>
          </p:cNvSpPr>
          <p:nvPr/>
        </p:nvSpPr>
        <p:spPr>
          <a:xfrm>
            <a:off x="5418728" y="5082808"/>
            <a:ext cx="2178556" cy="49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00" dirty="0"/>
              <a:t>Left low kick</a:t>
            </a:r>
          </a:p>
        </p:txBody>
      </p:sp>
      <p:grpSp>
        <p:nvGrpSpPr>
          <p:cNvPr id="18" name="Group 17">
            <a:extLst>
              <a:ext uri="{FF2B5EF4-FFF2-40B4-BE49-F238E27FC236}">
                <a16:creationId xmlns:a16="http://schemas.microsoft.com/office/drawing/2014/main" id="{66818E14-200B-C144-A8B8-10ED41828B5E}"/>
              </a:ext>
            </a:extLst>
          </p:cNvPr>
          <p:cNvGrpSpPr/>
          <p:nvPr/>
        </p:nvGrpSpPr>
        <p:grpSpPr>
          <a:xfrm rot="4966519">
            <a:off x="1446103" y="2701196"/>
            <a:ext cx="747186" cy="562546"/>
            <a:chOff x="3152791" y="2980112"/>
            <a:chExt cx="747186" cy="562546"/>
          </a:xfrm>
          <a:solidFill>
            <a:srgbClr val="C00000"/>
          </a:solidFill>
        </p:grpSpPr>
        <p:sp>
          <p:nvSpPr>
            <p:cNvPr id="19" name="Oval 18">
              <a:extLst>
                <a:ext uri="{FF2B5EF4-FFF2-40B4-BE49-F238E27FC236}">
                  <a16:creationId xmlns:a16="http://schemas.microsoft.com/office/drawing/2014/main" id="{3D0C0464-B2B3-6B47-9F48-50F1DB73C5EB}"/>
                </a:ext>
              </a:extLst>
            </p:cNvPr>
            <p:cNvSpPr/>
            <p:nvPr/>
          </p:nvSpPr>
          <p:spPr>
            <a:xfrm>
              <a:off x="3152791" y="3460423"/>
              <a:ext cx="88120" cy="812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C214E0D-7786-414F-BD7A-0A042FCF043F}"/>
                </a:ext>
              </a:extLst>
            </p:cNvPr>
            <p:cNvCxnSpPr>
              <a:cxnSpLocks/>
              <a:stCxn id="19" idx="6"/>
            </p:cNvCxnSpPr>
            <p:nvPr/>
          </p:nvCxnSpPr>
          <p:spPr>
            <a:xfrm rot="16633481">
              <a:off x="3317400" y="3345729"/>
              <a:ext cx="99764" cy="242117"/>
            </a:xfrm>
            <a:prstGeom prst="line">
              <a:avLst/>
            </a:prstGeom>
            <a:grp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4AAA3D-9897-7B42-A51C-30B92DA2E509}"/>
                </a:ext>
              </a:extLst>
            </p:cNvPr>
            <p:cNvCxnSpPr>
              <a:cxnSpLocks/>
              <a:endCxn id="19" idx="6"/>
            </p:cNvCxnSpPr>
            <p:nvPr/>
          </p:nvCxnSpPr>
          <p:spPr>
            <a:xfrm rot="16633481" flipH="1" flipV="1">
              <a:off x="3305615" y="2948295"/>
              <a:ext cx="562546" cy="626179"/>
            </a:xfrm>
            <a:prstGeom prst="line">
              <a:avLst/>
            </a:prstGeom>
            <a:grp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5BCB0E7-C9FE-DF46-9F99-DDBC02F27009}"/>
              </a:ext>
            </a:extLst>
          </p:cNvPr>
          <p:cNvGrpSpPr/>
          <p:nvPr/>
        </p:nvGrpSpPr>
        <p:grpSpPr>
          <a:xfrm rot="4966519">
            <a:off x="6381091" y="2889007"/>
            <a:ext cx="867087" cy="588493"/>
            <a:chOff x="2555515" y="3110937"/>
            <a:chExt cx="867087" cy="588493"/>
          </a:xfrm>
          <a:solidFill>
            <a:srgbClr val="C00000"/>
          </a:solidFill>
        </p:grpSpPr>
        <p:sp>
          <p:nvSpPr>
            <p:cNvPr id="39" name="Oval 38">
              <a:extLst>
                <a:ext uri="{FF2B5EF4-FFF2-40B4-BE49-F238E27FC236}">
                  <a16:creationId xmlns:a16="http://schemas.microsoft.com/office/drawing/2014/main" id="{B1BBEFDC-C056-F446-B722-3977DF86D66D}"/>
                </a:ext>
              </a:extLst>
            </p:cNvPr>
            <p:cNvSpPr/>
            <p:nvPr/>
          </p:nvSpPr>
          <p:spPr>
            <a:xfrm>
              <a:off x="3187689" y="3476264"/>
              <a:ext cx="63353" cy="45719"/>
            </a:xfrm>
            <a:prstGeom prst="ellipse">
              <a:avLst/>
            </a:prstGeom>
            <a:solidFill>
              <a:srgbClr val="D8D8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C61AD5F0-E2B1-6F49-8AF8-AF0C84614CF2}"/>
                </a:ext>
              </a:extLst>
            </p:cNvPr>
            <p:cNvCxnSpPr>
              <a:cxnSpLocks/>
              <a:stCxn id="39" idx="0"/>
            </p:cNvCxnSpPr>
            <p:nvPr/>
          </p:nvCxnSpPr>
          <p:spPr>
            <a:xfrm rot="16633481" flipH="1" flipV="1">
              <a:off x="2747858" y="3242011"/>
              <a:ext cx="265076" cy="649762"/>
            </a:xfrm>
            <a:prstGeom prst="line">
              <a:avLst/>
            </a:prstGeom>
            <a:grpFill/>
            <a:ln w="12700">
              <a:solidFill>
                <a:srgbClr val="D8D80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F9B86F-E9E0-A44B-A854-E488154B0FB4}"/>
                </a:ext>
              </a:extLst>
            </p:cNvPr>
            <p:cNvCxnSpPr>
              <a:cxnSpLocks/>
              <a:endCxn id="39" idx="0"/>
            </p:cNvCxnSpPr>
            <p:nvPr/>
          </p:nvCxnSpPr>
          <p:spPr>
            <a:xfrm rot="16633481" flipH="1" flipV="1">
              <a:off x="3143437" y="3209929"/>
              <a:ext cx="378157" cy="180173"/>
            </a:xfrm>
            <a:prstGeom prst="line">
              <a:avLst/>
            </a:prstGeom>
            <a:grpFill/>
            <a:ln w="12700">
              <a:solidFill>
                <a:srgbClr val="D8D80C"/>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5931753-1706-AE43-BBE9-F9B018AC5C7D}"/>
              </a:ext>
            </a:extLst>
          </p:cNvPr>
          <p:cNvGrpSpPr/>
          <p:nvPr/>
        </p:nvGrpSpPr>
        <p:grpSpPr>
          <a:xfrm rot="4966519">
            <a:off x="5924241" y="3070391"/>
            <a:ext cx="697204" cy="288244"/>
            <a:chOff x="3152791" y="3253433"/>
            <a:chExt cx="697204" cy="288244"/>
          </a:xfrm>
          <a:solidFill>
            <a:srgbClr val="C00000"/>
          </a:solidFill>
        </p:grpSpPr>
        <p:sp>
          <p:nvSpPr>
            <p:cNvPr id="56" name="Oval 55">
              <a:extLst>
                <a:ext uri="{FF2B5EF4-FFF2-40B4-BE49-F238E27FC236}">
                  <a16:creationId xmlns:a16="http://schemas.microsoft.com/office/drawing/2014/main" id="{12746048-D255-0344-9742-D2879AFFAD6C}"/>
                </a:ext>
              </a:extLst>
            </p:cNvPr>
            <p:cNvSpPr/>
            <p:nvPr/>
          </p:nvSpPr>
          <p:spPr>
            <a:xfrm>
              <a:off x="3152791" y="3460423"/>
              <a:ext cx="88120" cy="812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04A5A655-14FC-C746-A7FF-46EAFC868867}"/>
                </a:ext>
              </a:extLst>
            </p:cNvPr>
            <p:cNvCxnSpPr>
              <a:cxnSpLocks/>
              <a:stCxn id="56" idx="6"/>
            </p:cNvCxnSpPr>
            <p:nvPr/>
          </p:nvCxnSpPr>
          <p:spPr>
            <a:xfrm rot="16633481">
              <a:off x="3230112" y="3279864"/>
              <a:ext cx="261794" cy="208932"/>
            </a:xfrm>
            <a:prstGeom prst="line">
              <a:avLst/>
            </a:prstGeom>
            <a:grp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1DF7306-9786-FD40-80AF-2DC310EEC373}"/>
                </a:ext>
              </a:extLst>
            </p:cNvPr>
            <p:cNvCxnSpPr>
              <a:cxnSpLocks/>
              <a:endCxn id="56" idx="6"/>
            </p:cNvCxnSpPr>
            <p:nvPr/>
          </p:nvCxnSpPr>
          <p:spPr>
            <a:xfrm rot="16633481" flipH="1" flipV="1">
              <a:off x="3431046" y="3120553"/>
              <a:ext cx="241642" cy="596257"/>
            </a:xfrm>
            <a:prstGeom prst="line">
              <a:avLst/>
            </a:prstGeom>
            <a:grp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5733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CC1F-9159-AA43-83D7-964CC7FD2835}"/>
              </a:ext>
            </a:extLst>
          </p:cNvPr>
          <p:cNvSpPr>
            <a:spLocks noGrp="1"/>
          </p:cNvSpPr>
          <p:nvPr>
            <p:ph type="title"/>
          </p:nvPr>
        </p:nvSpPr>
        <p:spPr/>
        <p:txBody>
          <a:bodyPr>
            <a:normAutofit/>
          </a:bodyPr>
          <a:lstStyle/>
          <a:p>
            <a:r>
              <a:rPr lang="en-US" sz="3600" dirty="0"/>
              <a:t>Potential use</a:t>
            </a:r>
          </a:p>
        </p:txBody>
      </p:sp>
      <p:pic>
        <p:nvPicPr>
          <p:cNvPr id="4" name="to_show_1.mp4" descr="to_show_1.mp4">
            <a:hlinkClick r:id="" action="ppaction://media"/>
            <a:extLst>
              <a:ext uri="{FF2B5EF4-FFF2-40B4-BE49-F238E27FC236}">
                <a16:creationId xmlns:a16="http://schemas.microsoft.com/office/drawing/2014/main" id="{92CFA025-51F7-8D4E-9118-02DEEBD679BF}"/>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619" t="5722" r="10716" b="3667"/>
          <a:stretch/>
        </p:blipFill>
        <p:spPr>
          <a:xfrm>
            <a:off x="925551" y="1318782"/>
            <a:ext cx="7093700" cy="4220436"/>
          </a:xfrm>
        </p:spPr>
      </p:pic>
    </p:spTree>
    <p:extLst>
      <p:ext uri="{BB962C8B-B14F-4D97-AF65-F5344CB8AC3E}">
        <p14:creationId xmlns:p14="http://schemas.microsoft.com/office/powerpoint/2010/main" val="87913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1" descr="Untitled1">
            <a:hlinkClick r:id="" action="ppaction://media"/>
            <a:extLst>
              <a:ext uri="{FF2B5EF4-FFF2-40B4-BE49-F238E27FC236}">
                <a16:creationId xmlns:a16="http://schemas.microsoft.com/office/drawing/2014/main" id="{EAFA9DD9-3B60-D747-ADBC-5451DDB60FE1}"/>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385" t="3463" r="49989" b="46036"/>
          <a:stretch/>
        </p:blipFill>
        <p:spPr>
          <a:xfrm>
            <a:off x="814039" y="1455276"/>
            <a:ext cx="7002966" cy="3947448"/>
          </a:xfrm>
        </p:spPr>
      </p:pic>
      <p:sp>
        <p:nvSpPr>
          <p:cNvPr id="5" name="Title 1">
            <a:extLst>
              <a:ext uri="{FF2B5EF4-FFF2-40B4-BE49-F238E27FC236}">
                <a16:creationId xmlns:a16="http://schemas.microsoft.com/office/drawing/2014/main" id="{72F7C235-674A-604D-A607-0987AA32E12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sz="3600" dirty="0"/>
              <a:t>Potential use</a:t>
            </a:r>
          </a:p>
        </p:txBody>
      </p:sp>
    </p:spTree>
    <p:extLst>
      <p:ext uri="{BB962C8B-B14F-4D97-AF65-F5344CB8AC3E}">
        <p14:creationId xmlns:p14="http://schemas.microsoft.com/office/powerpoint/2010/main" val="391167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D9B9-560C-6044-A677-65491BD06A58}"/>
              </a:ext>
            </a:extLst>
          </p:cNvPr>
          <p:cNvSpPr>
            <a:spLocks noGrp="1"/>
          </p:cNvSpPr>
          <p:nvPr>
            <p:ph type="title"/>
          </p:nvPr>
        </p:nvSpPr>
        <p:spPr/>
        <p:txBody>
          <a:bodyPr/>
          <a:lstStyle/>
          <a:p>
            <a:r>
              <a:rPr lang="en-US"/>
              <a:t>Challenges faced / Limitations</a:t>
            </a:r>
            <a:endParaRPr lang="en-US" dirty="0"/>
          </a:p>
        </p:txBody>
      </p:sp>
      <p:sp>
        <p:nvSpPr>
          <p:cNvPr id="3" name="Content Placeholder 2">
            <a:extLst>
              <a:ext uri="{FF2B5EF4-FFF2-40B4-BE49-F238E27FC236}">
                <a16:creationId xmlns:a16="http://schemas.microsoft.com/office/drawing/2014/main" id="{9B2BCC6F-5CD3-B247-9115-EC622CAF072E}"/>
              </a:ext>
            </a:extLst>
          </p:cNvPr>
          <p:cNvSpPr>
            <a:spLocks noGrp="1"/>
          </p:cNvSpPr>
          <p:nvPr>
            <p:ph idx="1"/>
          </p:nvPr>
        </p:nvSpPr>
        <p:spPr>
          <a:xfrm>
            <a:off x="838200" y="1825625"/>
            <a:ext cx="5695335" cy="4351338"/>
          </a:xfrm>
        </p:spPr>
        <p:txBody>
          <a:bodyPr>
            <a:normAutofit/>
          </a:bodyPr>
          <a:lstStyle/>
          <a:p>
            <a:pPr>
              <a:lnSpc>
                <a:spcPct val="150000"/>
              </a:lnSpc>
            </a:pPr>
            <a:r>
              <a:rPr lang="en-US" sz="2000"/>
              <a:t>No consistent camera angle.</a:t>
            </a:r>
          </a:p>
          <a:p>
            <a:pPr>
              <a:lnSpc>
                <a:spcPct val="150000"/>
              </a:lnSpc>
            </a:pPr>
            <a:r>
              <a:rPr lang="en-US" sz="1800"/>
              <a:t>Unable to ‘fix’ the detection to one person.</a:t>
            </a:r>
          </a:p>
          <a:p>
            <a:pPr>
              <a:lnSpc>
                <a:spcPct val="150000"/>
              </a:lnSpc>
            </a:pPr>
            <a:r>
              <a:rPr lang="en-US" sz="2000"/>
              <a:t>Editing each video is not feasible.</a:t>
            </a:r>
            <a:endParaRPr lang="en-US" sz="2000" dirty="0"/>
          </a:p>
        </p:txBody>
      </p:sp>
      <p:pic>
        <p:nvPicPr>
          <p:cNvPr id="6" name="Picture 5">
            <a:extLst>
              <a:ext uri="{FF2B5EF4-FFF2-40B4-BE49-F238E27FC236}">
                <a16:creationId xmlns:a16="http://schemas.microsoft.com/office/drawing/2014/main" id="{065EA900-0A5D-9444-A696-7897109EB048}"/>
              </a:ext>
            </a:extLst>
          </p:cNvPr>
          <p:cNvPicPr>
            <a:picLocks noChangeAspect="1"/>
          </p:cNvPicPr>
          <p:nvPr/>
        </p:nvPicPr>
        <p:blipFill>
          <a:blip r:embed="rId3"/>
          <a:stretch>
            <a:fillRect/>
          </a:stretch>
        </p:blipFill>
        <p:spPr>
          <a:xfrm>
            <a:off x="7071632" y="1825625"/>
            <a:ext cx="3901555" cy="2198775"/>
          </a:xfrm>
          <a:prstGeom prst="rect">
            <a:avLst/>
          </a:prstGeom>
        </p:spPr>
      </p:pic>
    </p:spTree>
    <p:extLst>
      <p:ext uri="{BB962C8B-B14F-4D97-AF65-F5344CB8AC3E}">
        <p14:creationId xmlns:p14="http://schemas.microsoft.com/office/powerpoint/2010/main" val="2527138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FC Fighters List 2021 | UFC Roster | UFC Fighter Names">
            <a:extLst>
              <a:ext uri="{FF2B5EF4-FFF2-40B4-BE49-F238E27FC236}">
                <a16:creationId xmlns:a16="http://schemas.microsoft.com/office/drawing/2014/main" id="{E7018032-CA98-D94D-A66C-8483858D4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498" y="2217131"/>
            <a:ext cx="4028471" cy="21653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NE Championship and UFC battle it out to be top global MMA promoters | The  Drum">
            <a:extLst>
              <a:ext uri="{FF2B5EF4-FFF2-40B4-BE49-F238E27FC236}">
                <a16:creationId xmlns:a16="http://schemas.microsoft.com/office/drawing/2014/main" id="{AA7EB144-820D-AE4C-8E1B-1E1B79A9C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910" y="2246668"/>
            <a:ext cx="3766404" cy="18832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6E7492C8-7B62-9349-956C-6BC687CF2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3305" y="4544138"/>
            <a:ext cx="4885390" cy="22232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ONE CHAMPIONSHIP">
            <a:extLst>
              <a:ext uri="{FF2B5EF4-FFF2-40B4-BE49-F238E27FC236}">
                <a16:creationId xmlns:a16="http://schemas.microsoft.com/office/drawing/2014/main" id="{157B8380-C7FE-2345-A41A-6EE57F07FE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8939" y="1227231"/>
            <a:ext cx="3557173" cy="222323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UFC unveils 25th Anniversary logos from Droga5 | The Drum">
            <a:extLst>
              <a:ext uri="{FF2B5EF4-FFF2-40B4-BE49-F238E27FC236}">
                <a16:creationId xmlns:a16="http://schemas.microsoft.com/office/drawing/2014/main" id="{07AF8EF1-416B-5E4F-A428-5CD2773A30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055" y="1230009"/>
            <a:ext cx="3632200" cy="2235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38145B-4BE5-3E45-B21E-E20D0BEAB96F}"/>
              </a:ext>
            </a:extLst>
          </p:cNvPr>
          <p:cNvSpPr txBox="1"/>
          <p:nvPr/>
        </p:nvSpPr>
        <p:spPr>
          <a:xfrm>
            <a:off x="441895" y="829185"/>
            <a:ext cx="5177244" cy="338554"/>
          </a:xfrm>
          <a:prstGeom prst="rect">
            <a:avLst/>
          </a:prstGeom>
          <a:noFill/>
        </p:spPr>
        <p:txBody>
          <a:bodyPr wrap="square" rtlCol="0">
            <a:spAutoFit/>
          </a:bodyPr>
          <a:lstStyle/>
          <a:p>
            <a:r>
              <a:rPr lang="en-US" sz="1600" b="1" dirty="0"/>
              <a:t>UFC: USD 7 billion</a:t>
            </a:r>
          </a:p>
        </p:txBody>
      </p:sp>
      <p:sp>
        <p:nvSpPr>
          <p:cNvPr id="13" name="TextBox 12">
            <a:extLst>
              <a:ext uri="{FF2B5EF4-FFF2-40B4-BE49-F238E27FC236}">
                <a16:creationId xmlns:a16="http://schemas.microsoft.com/office/drawing/2014/main" id="{39D79A3D-E5AF-D54A-806C-92E0BECD360B}"/>
              </a:ext>
            </a:extLst>
          </p:cNvPr>
          <p:cNvSpPr txBox="1"/>
          <p:nvPr/>
        </p:nvSpPr>
        <p:spPr>
          <a:xfrm>
            <a:off x="6413912" y="814440"/>
            <a:ext cx="5177244" cy="338554"/>
          </a:xfrm>
          <a:prstGeom prst="rect">
            <a:avLst/>
          </a:prstGeom>
          <a:noFill/>
        </p:spPr>
        <p:txBody>
          <a:bodyPr wrap="square" rtlCol="0">
            <a:spAutoFit/>
          </a:bodyPr>
          <a:lstStyle/>
          <a:p>
            <a:r>
              <a:rPr lang="en-US" sz="1600" b="1" dirty="0"/>
              <a:t>ONE Championship: USD 1 billion</a:t>
            </a:r>
          </a:p>
        </p:txBody>
      </p:sp>
    </p:spTree>
    <p:extLst>
      <p:ext uri="{BB962C8B-B14F-4D97-AF65-F5344CB8AC3E}">
        <p14:creationId xmlns:p14="http://schemas.microsoft.com/office/powerpoint/2010/main" val="993683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3A2B-7602-3D48-BFF5-21B23AFF29AE}"/>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34A4EE89-DF7B-444F-A74A-8A9DED5B34E1}"/>
              </a:ext>
            </a:extLst>
          </p:cNvPr>
          <p:cNvSpPr>
            <a:spLocks noGrp="1"/>
          </p:cNvSpPr>
          <p:nvPr>
            <p:ph idx="1"/>
          </p:nvPr>
        </p:nvSpPr>
        <p:spPr>
          <a:xfrm>
            <a:off x="838200" y="1825625"/>
            <a:ext cx="5134667" cy="4351338"/>
          </a:xfrm>
        </p:spPr>
        <p:txBody>
          <a:bodyPr>
            <a:normAutofit/>
          </a:bodyPr>
          <a:lstStyle/>
          <a:p>
            <a:pPr>
              <a:lnSpc>
                <a:spcPct val="150000"/>
              </a:lnSpc>
            </a:pPr>
            <a:r>
              <a:rPr lang="en-US" sz="2000" dirty="0"/>
              <a:t>To include an ‘impact’ component</a:t>
            </a:r>
          </a:p>
          <a:p>
            <a:pPr lvl="1">
              <a:lnSpc>
                <a:spcPct val="150000"/>
              </a:lnSpc>
            </a:pPr>
            <a:r>
              <a:rPr lang="en-US" sz="1600" dirty="0"/>
              <a:t>Minor, normal, significant </a:t>
            </a:r>
          </a:p>
          <a:p>
            <a:pPr>
              <a:lnSpc>
                <a:spcPct val="150000"/>
              </a:lnSpc>
            </a:pPr>
            <a:r>
              <a:rPr lang="en-US" sz="2000" dirty="0"/>
              <a:t>Measuring other aspects</a:t>
            </a:r>
          </a:p>
          <a:p>
            <a:pPr lvl="1">
              <a:lnSpc>
                <a:spcPct val="150000"/>
              </a:lnSpc>
            </a:pPr>
            <a:r>
              <a:rPr lang="en-US" sz="1600" dirty="0"/>
              <a:t>Ring control, aggressiveness </a:t>
            </a:r>
          </a:p>
          <a:p>
            <a:pPr>
              <a:lnSpc>
                <a:spcPct val="150000"/>
              </a:lnSpc>
            </a:pPr>
            <a:r>
              <a:rPr lang="en-US" sz="2000" dirty="0"/>
              <a:t>Potential use to evaluate safety of fighter</a:t>
            </a:r>
          </a:p>
          <a:p>
            <a:pPr lvl="1">
              <a:lnSpc>
                <a:spcPct val="150000"/>
              </a:lnSpc>
            </a:pPr>
            <a:r>
              <a:rPr lang="en-US" sz="1600" dirty="0"/>
              <a:t>Facial recognition.</a:t>
            </a:r>
          </a:p>
          <a:p>
            <a:pPr lvl="1">
              <a:lnSpc>
                <a:spcPct val="150000"/>
              </a:lnSpc>
            </a:pPr>
            <a:r>
              <a:rPr lang="en-US" sz="1600" dirty="0"/>
              <a:t>Detect pain or lack of consciousness. </a:t>
            </a:r>
          </a:p>
        </p:txBody>
      </p:sp>
      <p:pic>
        <p:nvPicPr>
          <p:cNvPr id="8" name="test3" descr="test3">
            <a:hlinkClick r:id="" action="ppaction://media"/>
            <a:extLst>
              <a:ext uri="{FF2B5EF4-FFF2-40B4-BE49-F238E27FC236}">
                <a16:creationId xmlns:a16="http://schemas.microsoft.com/office/drawing/2014/main" id="{49A76762-33C0-A743-A4AD-BF359758FC5A}"/>
              </a:ext>
            </a:extLst>
          </p:cNvPr>
          <p:cNvPicPr>
            <a:picLocks noChangeAspect="1"/>
          </p:cNvPicPr>
          <p:nvPr>
            <a:videoFile r:link="rId1"/>
            <p:extLst>
              <p:ext uri="{DAA4B4D4-6D71-4841-9C94-3DE7FCFB9230}">
                <p14:media xmlns:p14="http://schemas.microsoft.com/office/powerpoint/2010/main" r:embed="rId2">
                  <p14:trim end="4536.71"/>
                </p14:media>
              </p:ext>
            </p:extLst>
          </p:nvPr>
        </p:nvPicPr>
        <p:blipFill>
          <a:blip r:embed="rId5"/>
          <a:stretch>
            <a:fillRect/>
          </a:stretch>
        </p:blipFill>
        <p:spPr>
          <a:xfrm>
            <a:off x="6096000" y="1574902"/>
            <a:ext cx="5756095" cy="3222064"/>
          </a:xfrm>
          <a:prstGeom prst="rect">
            <a:avLst/>
          </a:prstGeom>
        </p:spPr>
      </p:pic>
    </p:spTree>
    <p:extLst>
      <p:ext uri="{BB962C8B-B14F-4D97-AF65-F5344CB8AC3E}">
        <p14:creationId xmlns:p14="http://schemas.microsoft.com/office/powerpoint/2010/main" val="4142026155"/>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D9B9-560C-6044-A677-65491BD06A58}"/>
              </a:ext>
            </a:extLst>
          </p:cNvPr>
          <p:cNvSpPr>
            <a:spLocks noGrp="1"/>
          </p:cNvSpPr>
          <p:nvPr>
            <p:ph type="title"/>
          </p:nvPr>
        </p:nvSpPr>
        <p:spPr/>
        <p:txBody>
          <a:bodyPr/>
          <a:lstStyle/>
          <a:p>
            <a:r>
              <a:rPr lang="en-US" dirty="0"/>
              <a:t>Conclusion</a:t>
            </a:r>
          </a:p>
        </p:txBody>
      </p:sp>
      <p:sp>
        <p:nvSpPr>
          <p:cNvPr id="4" name="Content Placeholder 2">
            <a:extLst>
              <a:ext uri="{FF2B5EF4-FFF2-40B4-BE49-F238E27FC236}">
                <a16:creationId xmlns:a16="http://schemas.microsoft.com/office/drawing/2014/main" id="{704026D7-28FE-7E4C-AB6B-0C4C96F65101}"/>
              </a:ext>
            </a:extLst>
          </p:cNvPr>
          <p:cNvSpPr txBox="1">
            <a:spLocks/>
          </p:cNvSpPr>
          <p:nvPr/>
        </p:nvSpPr>
        <p:spPr>
          <a:xfrm>
            <a:off x="838200" y="1670563"/>
            <a:ext cx="680146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t>Striking is a major aspect of MMA fights.</a:t>
            </a:r>
          </a:p>
          <a:p>
            <a:pPr>
              <a:lnSpc>
                <a:spcPct val="150000"/>
              </a:lnSpc>
            </a:pPr>
            <a:r>
              <a:rPr lang="en-US" sz="2000" dirty="0"/>
              <a:t>45% of fights are decided by judges.</a:t>
            </a:r>
          </a:p>
          <a:p>
            <a:pPr>
              <a:lnSpc>
                <a:spcPct val="150000"/>
              </a:lnSpc>
            </a:pPr>
            <a:r>
              <a:rPr lang="en-US" sz="2000" dirty="0"/>
              <a:t>CV tool proposed to classify different types of strikes.</a:t>
            </a:r>
          </a:p>
          <a:p>
            <a:pPr lvl="1">
              <a:lnSpc>
                <a:spcPct val="150000"/>
              </a:lnSpc>
            </a:pPr>
            <a:r>
              <a:rPr lang="en-US" sz="1800" dirty="0"/>
              <a:t>Accuracy = 93%</a:t>
            </a:r>
          </a:p>
          <a:p>
            <a:pPr lvl="1">
              <a:lnSpc>
                <a:spcPct val="150000"/>
              </a:lnSpc>
            </a:pPr>
            <a:r>
              <a:rPr lang="en-US" sz="1800" dirty="0"/>
              <a:t>F1 = 93%</a:t>
            </a:r>
          </a:p>
          <a:p>
            <a:pPr lvl="1">
              <a:lnSpc>
                <a:spcPct val="150000"/>
              </a:lnSpc>
            </a:pPr>
            <a:r>
              <a:rPr lang="en-US" sz="1800" dirty="0"/>
              <a:t>Assist MMA judges in scoring each round.</a:t>
            </a:r>
          </a:p>
        </p:txBody>
      </p:sp>
    </p:spTree>
    <p:extLst>
      <p:ext uri="{BB962C8B-B14F-4D97-AF65-F5344CB8AC3E}">
        <p14:creationId xmlns:p14="http://schemas.microsoft.com/office/powerpoint/2010/main" val="2351658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2FE6-4339-0241-AD56-CC539DA8CDAC}"/>
              </a:ext>
            </a:extLst>
          </p:cNvPr>
          <p:cNvSpPr>
            <a:spLocks noGrp="1"/>
          </p:cNvSpPr>
          <p:nvPr>
            <p:ph type="title"/>
          </p:nvPr>
        </p:nvSpPr>
        <p:spPr/>
        <p:txBody>
          <a:bodyPr/>
          <a:lstStyle/>
          <a:p>
            <a:endParaRPr lang="en-US"/>
          </a:p>
        </p:txBody>
      </p:sp>
      <p:pic>
        <p:nvPicPr>
          <p:cNvPr id="4" name="pena" descr="pena">
            <a:hlinkClick r:id="" action="ppaction://media"/>
            <a:extLst>
              <a:ext uri="{FF2B5EF4-FFF2-40B4-BE49-F238E27FC236}">
                <a16:creationId xmlns:a16="http://schemas.microsoft.com/office/drawing/2014/main" id="{1D4EF5BA-94DC-6440-982C-08B2AF8B2C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276" cy="6858000"/>
          </a:xfrm>
        </p:spPr>
      </p:pic>
    </p:spTree>
    <p:extLst>
      <p:ext uri="{BB962C8B-B14F-4D97-AF65-F5344CB8AC3E}">
        <p14:creationId xmlns:p14="http://schemas.microsoft.com/office/powerpoint/2010/main" val="251099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tephen Thompson: I thought I won four rounds against Darren Till - MMA  Fighting">
            <a:extLst>
              <a:ext uri="{FF2B5EF4-FFF2-40B4-BE49-F238E27FC236}">
                <a16:creationId xmlns:a16="http://schemas.microsoft.com/office/drawing/2014/main" id="{55A0BA42-415F-A848-82DC-E263823AAA9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4018" b="11712"/>
          <a:stretch/>
        </p:blipFill>
        <p:spPr bwMode="auto">
          <a:xfrm>
            <a:off x="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057040-D4F8-5948-8F26-D6B315DA1BEE}"/>
              </a:ext>
            </a:extLst>
          </p:cNvPr>
          <p:cNvSpPr txBox="1"/>
          <p:nvPr/>
        </p:nvSpPr>
        <p:spPr>
          <a:xfrm>
            <a:off x="838200" y="1825625"/>
            <a:ext cx="4913671" cy="1345278"/>
          </a:xfrm>
          <a:prstGeom prst="rect">
            <a:avLst/>
          </a:prstGeom>
        </p:spPr>
        <p:txBody>
          <a:bodyPr vert="horz" lIns="91440" tIns="45720" rIns="91440" bIns="45720" rtlCol="0">
            <a:normAutofit/>
          </a:bodyPr>
          <a:lstStyle/>
          <a:p>
            <a:pPr>
              <a:lnSpc>
                <a:spcPct val="90000"/>
              </a:lnSpc>
              <a:spcBef>
                <a:spcPct val="0"/>
              </a:spcBef>
              <a:spcAft>
                <a:spcPts val="600"/>
              </a:spcAft>
            </a:pPr>
            <a:r>
              <a:rPr lang="en-US" sz="4400" b="1" kern="1200" cap="all" spc="200" dirty="0">
                <a:solidFill>
                  <a:srgbClr val="FFFFFF"/>
                </a:solidFill>
                <a:latin typeface="+mn-lt"/>
                <a:ea typeface="+mn-ea"/>
                <a:cs typeface="+mn-cs"/>
              </a:rPr>
              <a:t>Thank </a:t>
            </a:r>
            <a:r>
              <a:rPr lang="en-US" sz="4400" b="1" kern="1200" cap="all" spc="200" dirty="0" err="1">
                <a:solidFill>
                  <a:srgbClr val="FFFFFF"/>
                </a:solidFill>
                <a:latin typeface="+mn-lt"/>
                <a:ea typeface="+mn-ea"/>
                <a:cs typeface="+mn-cs"/>
              </a:rPr>
              <a:t>yOU</a:t>
            </a:r>
            <a:endParaRPr lang="en-US" sz="4400" b="1" kern="1200" cap="all" spc="200" dirty="0">
              <a:solidFill>
                <a:srgbClr val="FFFFFF"/>
              </a:solidFill>
              <a:latin typeface="+mn-lt"/>
              <a:ea typeface="+mn-ea"/>
              <a:cs typeface="+mn-cs"/>
            </a:endParaRPr>
          </a:p>
        </p:txBody>
      </p:sp>
    </p:spTree>
    <p:extLst>
      <p:ext uri="{BB962C8B-B14F-4D97-AF65-F5344CB8AC3E}">
        <p14:creationId xmlns:p14="http://schemas.microsoft.com/office/powerpoint/2010/main" val="27085724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4493583-9191-6F45-9FB0-4E1A8E194ABB}"/>
              </a:ext>
            </a:extLst>
          </p:cNvPr>
          <p:cNvGraphicFramePr>
            <a:graphicFrameLocks noGrp="1"/>
          </p:cNvGraphicFramePr>
          <p:nvPr>
            <p:extLst>
              <p:ext uri="{D42A27DB-BD31-4B8C-83A1-F6EECF244321}">
                <p14:modId xmlns:p14="http://schemas.microsoft.com/office/powerpoint/2010/main" val="975068290"/>
              </p:ext>
            </p:extLst>
          </p:nvPr>
        </p:nvGraphicFramePr>
        <p:xfrm>
          <a:off x="0" y="0"/>
          <a:ext cx="12192000" cy="6858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13944548"/>
                    </a:ext>
                  </a:extLst>
                </a:gridCol>
                <a:gridCol w="4064000">
                  <a:extLst>
                    <a:ext uri="{9D8B030D-6E8A-4147-A177-3AD203B41FA5}">
                      <a16:colId xmlns:a16="http://schemas.microsoft.com/office/drawing/2014/main" val="2082352940"/>
                    </a:ext>
                  </a:extLst>
                </a:gridCol>
                <a:gridCol w="4064000">
                  <a:extLst>
                    <a:ext uri="{9D8B030D-6E8A-4147-A177-3AD203B41FA5}">
                      <a16:colId xmlns:a16="http://schemas.microsoft.com/office/drawing/2014/main" val="3369823405"/>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Problem Statement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What problem are you trying to solve?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What larger issues do the problem address?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Outcomes/predictions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What predictions are you trying to make?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Identify predictors (X variables) and target variables (y)</a:t>
                      </a:r>
                    </a:p>
                  </a:txBody>
                  <a:tcPr/>
                </a:tc>
                <a:tc>
                  <a:txBody>
                    <a:bodyPr/>
                    <a:lstStyle/>
                    <a:p>
                      <a:r>
                        <a:rPr lang="en-US" dirty="0"/>
                        <a:t>Data Acquisition</a:t>
                      </a:r>
                    </a:p>
                    <a:p>
                      <a:pPr marL="285750" indent="-285750">
                        <a:buFontTx/>
                        <a:buChar char="-"/>
                      </a:pPr>
                      <a:r>
                        <a:rPr lang="en-US" dirty="0"/>
                        <a:t>Where are you sourcing your data from?</a:t>
                      </a:r>
                    </a:p>
                    <a:p>
                      <a:pPr marL="285750" indent="-285750">
                        <a:buFontTx/>
                        <a:buChar char="-"/>
                      </a:pPr>
                      <a:r>
                        <a:rPr lang="en-US" dirty="0"/>
                        <a:t>Is there enough data? Can we work with it?</a:t>
                      </a:r>
                    </a:p>
                    <a:p>
                      <a:pPr marL="285750" indent="-285750">
                        <a:buFontTx/>
                        <a:buChar char="-"/>
                      </a:pPr>
                      <a:endParaRPr lang="en-US" dirty="0"/>
                    </a:p>
                  </a:txBody>
                  <a:tcPr/>
                </a:tc>
                <a:extLst>
                  <a:ext uri="{0D108BD9-81ED-4DB2-BD59-A6C34878D82A}">
                    <a16:rowId xmlns:a16="http://schemas.microsoft.com/office/drawing/2014/main" val="1905451126"/>
                  </a:ext>
                </a:extLst>
              </a:tr>
              <a:tr h="2286000">
                <a:tc>
                  <a:txBody>
                    <a:bodyPr/>
                    <a:lstStyle/>
                    <a:p>
                      <a:r>
                        <a:rPr lang="en-US" dirty="0"/>
                        <a:t>Modeling</a:t>
                      </a:r>
                    </a:p>
                    <a:p>
                      <a:pPr marL="285750" indent="-285750">
                        <a:buFontTx/>
                        <a:buChar char="-"/>
                      </a:pPr>
                      <a:r>
                        <a:rPr lang="en-US" dirty="0"/>
                        <a:t>What models are appropriate given the outcomes?</a:t>
                      </a:r>
                    </a:p>
                    <a:p>
                      <a:pPr marL="285750" indent="-285750">
                        <a:buFontTx/>
                        <a:buChar char="-"/>
                      </a:pPr>
                      <a:endParaRPr lang="en-US" dirty="0"/>
                    </a:p>
                  </a:txBody>
                  <a:tcPr/>
                </a:tc>
                <a:tc>
                  <a:txBody>
                    <a:bodyPr/>
                    <a:lstStyle/>
                    <a:p>
                      <a:r>
                        <a:rPr lang="en-US" dirty="0"/>
                        <a:t>Model Evaluation</a:t>
                      </a:r>
                    </a:p>
                    <a:p>
                      <a:pPr marL="285750" indent="-285750">
                        <a:buFontTx/>
                        <a:buChar char="-"/>
                      </a:pPr>
                      <a:r>
                        <a:rPr lang="en-US" dirty="0"/>
                        <a:t>How can you evaluate your models performance?</a:t>
                      </a:r>
                    </a:p>
                    <a:p>
                      <a:pPr marL="285750" indent="-285750">
                        <a:buFontTx/>
                        <a:buChar char="-"/>
                      </a:pPr>
                      <a:endParaRPr lang="en-US" dirty="0"/>
                    </a:p>
                  </a:txBody>
                  <a:tcPr/>
                </a:tc>
                <a:tc>
                  <a:txBody>
                    <a:bodyPr/>
                    <a:lstStyle/>
                    <a:p>
                      <a:r>
                        <a:rPr lang="en-US" dirty="0"/>
                        <a:t>Data Preparation</a:t>
                      </a:r>
                    </a:p>
                    <a:p>
                      <a:pPr marL="285750" indent="-285750">
                        <a:buFontTx/>
                        <a:buChar char="-"/>
                      </a:pPr>
                      <a:r>
                        <a:rPr lang="en-US" dirty="0"/>
                        <a:t>What data prep is required to achieve desired outcome?</a:t>
                      </a:r>
                    </a:p>
                    <a:p>
                      <a:pPr marL="285750" indent="-285750">
                        <a:buFontTx/>
                        <a:buChar char="-"/>
                      </a:pPr>
                      <a:endParaRPr lang="en-US" dirty="0"/>
                    </a:p>
                  </a:txBody>
                  <a:tcPr/>
                </a:tc>
                <a:extLst>
                  <a:ext uri="{0D108BD9-81ED-4DB2-BD59-A6C34878D82A}">
                    <a16:rowId xmlns:a16="http://schemas.microsoft.com/office/drawing/2014/main" val="2064012467"/>
                  </a:ext>
                </a:extLst>
              </a:tr>
              <a:tr h="228600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58104295"/>
                  </a:ext>
                </a:extLst>
              </a:tr>
            </a:tbl>
          </a:graphicData>
        </a:graphic>
      </p:graphicFrame>
    </p:spTree>
    <p:extLst>
      <p:ext uri="{BB962C8B-B14F-4D97-AF65-F5344CB8AC3E}">
        <p14:creationId xmlns:p14="http://schemas.microsoft.com/office/powerpoint/2010/main" val="1008564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ED05-BBBD-6841-AFBC-0905AFA3ADF3}"/>
              </a:ext>
            </a:extLst>
          </p:cNvPr>
          <p:cNvSpPr>
            <a:spLocks noGrp="1"/>
          </p:cNvSpPr>
          <p:nvPr>
            <p:ph type="title"/>
          </p:nvPr>
        </p:nvSpPr>
        <p:spPr/>
        <p:txBody>
          <a:bodyPr/>
          <a:lstStyle/>
          <a:p>
            <a:r>
              <a:rPr lang="en-US" dirty="0"/>
              <a:t>Limitations of </a:t>
            </a:r>
            <a:r>
              <a:rPr lang="en-US" dirty="0" err="1"/>
              <a:t>multiperson</a:t>
            </a:r>
            <a:r>
              <a:rPr lang="en-US" dirty="0"/>
              <a:t> pose estimation</a:t>
            </a:r>
          </a:p>
        </p:txBody>
      </p:sp>
      <p:sp>
        <p:nvSpPr>
          <p:cNvPr id="3" name="Content Placeholder 2">
            <a:extLst>
              <a:ext uri="{FF2B5EF4-FFF2-40B4-BE49-F238E27FC236}">
                <a16:creationId xmlns:a16="http://schemas.microsoft.com/office/drawing/2014/main" id="{5B2D83AC-F9FC-EA46-9BEF-F06981D82E5A}"/>
              </a:ext>
            </a:extLst>
          </p:cNvPr>
          <p:cNvSpPr>
            <a:spLocks noGrp="1"/>
          </p:cNvSpPr>
          <p:nvPr>
            <p:ph idx="1"/>
          </p:nvPr>
        </p:nvSpPr>
        <p:spPr/>
        <p:txBody>
          <a:bodyPr/>
          <a:lstStyle/>
          <a:p>
            <a:r>
              <a:rPr lang="en-US" dirty="0"/>
              <a:t>Cons</a:t>
            </a:r>
          </a:p>
          <a:p>
            <a:pPr lvl="1"/>
            <a:r>
              <a:rPr lang="en-US" dirty="0"/>
              <a:t>Unable to distinguish between 2 players that are </a:t>
            </a:r>
            <a:r>
              <a:rPr lang="en-US" dirty="0" err="1"/>
              <a:t>closeby</a:t>
            </a:r>
            <a:endParaRPr lang="en-US" dirty="0"/>
          </a:p>
          <a:p>
            <a:pPr lvl="1"/>
            <a:endParaRPr lang="en-US" dirty="0"/>
          </a:p>
          <a:p>
            <a:pPr lvl="1"/>
            <a:endParaRPr lang="en-US" dirty="0"/>
          </a:p>
          <a:p>
            <a:pPr lvl="1"/>
            <a:endParaRPr lang="en-US" dirty="0"/>
          </a:p>
          <a:p>
            <a:pPr lvl="1"/>
            <a:endParaRPr lang="en-US" dirty="0"/>
          </a:p>
          <a:p>
            <a:pPr lvl="1"/>
            <a:r>
              <a:rPr lang="en-US" dirty="0"/>
              <a:t>Not able to detect kicker </a:t>
            </a:r>
          </a:p>
          <a:p>
            <a:pPr lvl="1"/>
            <a:endParaRPr lang="en-US" dirty="0"/>
          </a:p>
        </p:txBody>
      </p:sp>
      <p:pic>
        <p:nvPicPr>
          <p:cNvPr id="5" name="Picture 4">
            <a:extLst>
              <a:ext uri="{FF2B5EF4-FFF2-40B4-BE49-F238E27FC236}">
                <a16:creationId xmlns:a16="http://schemas.microsoft.com/office/drawing/2014/main" id="{8ECDE0D6-210B-2143-9C29-817EA2ED188F}"/>
              </a:ext>
            </a:extLst>
          </p:cNvPr>
          <p:cNvPicPr>
            <a:picLocks noChangeAspect="1"/>
          </p:cNvPicPr>
          <p:nvPr/>
        </p:nvPicPr>
        <p:blipFill>
          <a:blip r:embed="rId2"/>
          <a:stretch>
            <a:fillRect/>
          </a:stretch>
        </p:blipFill>
        <p:spPr>
          <a:xfrm>
            <a:off x="1625152" y="2823392"/>
            <a:ext cx="1957452" cy="1103149"/>
          </a:xfrm>
          <a:prstGeom prst="rect">
            <a:avLst/>
          </a:prstGeom>
        </p:spPr>
      </p:pic>
      <p:pic>
        <p:nvPicPr>
          <p:cNvPr id="8" name="Picture 7">
            <a:extLst>
              <a:ext uri="{FF2B5EF4-FFF2-40B4-BE49-F238E27FC236}">
                <a16:creationId xmlns:a16="http://schemas.microsoft.com/office/drawing/2014/main" id="{3D26B45E-AE2F-8D4D-B4DF-699FDFC2F2B3}"/>
              </a:ext>
            </a:extLst>
          </p:cNvPr>
          <p:cNvPicPr>
            <a:picLocks noChangeAspect="1"/>
          </p:cNvPicPr>
          <p:nvPr/>
        </p:nvPicPr>
        <p:blipFill>
          <a:blip r:embed="rId3"/>
          <a:stretch>
            <a:fillRect/>
          </a:stretch>
        </p:blipFill>
        <p:spPr>
          <a:xfrm>
            <a:off x="1625152" y="4924308"/>
            <a:ext cx="1376996" cy="1694329"/>
          </a:xfrm>
          <a:prstGeom prst="rect">
            <a:avLst/>
          </a:prstGeom>
        </p:spPr>
      </p:pic>
    </p:spTree>
    <p:extLst>
      <p:ext uri="{BB962C8B-B14F-4D97-AF65-F5344CB8AC3E}">
        <p14:creationId xmlns:p14="http://schemas.microsoft.com/office/powerpoint/2010/main" val="4003576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C8E-308A-C241-8C81-A8EEA5BF67C2}"/>
              </a:ext>
            </a:extLst>
          </p:cNvPr>
          <p:cNvSpPr>
            <a:spLocks noGrp="1"/>
          </p:cNvSpPr>
          <p:nvPr>
            <p:ph type="title"/>
          </p:nvPr>
        </p:nvSpPr>
        <p:spPr/>
        <p:txBody>
          <a:bodyPr>
            <a:normAutofit/>
          </a:bodyPr>
          <a:lstStyle/>
          <a:p>
            <a:pPr algn="ctr"/>
            <a:r>
              <a:rPr lang="en-US" dirty="0"/>
              <a:t>Classical vs Deep Learning</a:t>
            </a:r>
            <a:br>
              <a:rPr lang="en-US" dirty="0"/>
            </a:br>
            <a:r>
              <a:rPr lang="en-US" dirty="0"/>
              <a:t>Human Pose Estimation (HPE)</a:t>
            </a:r>
          </a:p>
        </p:txBody>
      </p:sp>
      <p:sp>
        <p:nvSpPr>
          <p:cNvPr id="3" name="Content Placeholder 2">
            <a:extLst>
              <a:ext uri="{FF2B5EF4-FFF2-40B4-BE49-F238E27FC236}">
                <a16:creationId xmlns:a16="http://schemas.microsoft.com/office/drawing/2014/main" id="{CFA99BBB-1101-D04D-8DEB-5489FA4BA383}"/>
              </a:ext>
            </a:extLst>
          </p:cNvPr>
          <p:cNvSpPr>
            <a:spLocks noGrp="1"/>
          </p:cNvSpPr>
          <p:nvPr>
            <p:ph idx="1"/>
          </p:nvPr>
        </p:nvSpPr>
        <p:spPr/>
        <p:txBody>
          <a:bodyPr>
            <a:normAutofit fontScale="92500" lnSpcReduction="10000"/>
          </a:bodyPr>
          <a:lstStyle/>
          <a:p>
            <a:r>
              <a:rPr lang="en-US" dirty="0"/>
              <a:t>Classical:</a:t>
            </a:r>
          </a:p>
          <a:p>
            <a:pPr lvl="1"/>
            <a:r>
              <a:rPr lang="en-US" dirty="0"/>
              <a:t>Swallow machine learning algo</a:t>
            </a:r>
          </a:p>
          <a:p>
            <a:pPr lvl="1"/>
            <a:endParaRPr lang="en-US" dirty="0"/>
          </a:p>
          <a:p>
            <a:r>
              <a:rPr lang="en-US" dirty="0"/>
              <a:t>Deep Learning:</a:t>
            </a:r>
          </a:p>
          <a:p>
            <a:pPr lvl="1"/>
            <a:r>
              <a:rPr lang="en-US" dirty="0"/>
              <a:t>CNN (Convolutional NN) works best for HPE</a:t>
            </a:r>
          </a:p>
          <a:p>
            <a:pPr lvl="2"/>
            <a:r>
              <a:rPr lang="en-US" dirty="0" err="1"/>
              <a:t>DeepPose</a:t>
            </a:r>
            <a:endParaRPr lang="en-US" dirty="0"/>
          </a:p>
          <a:p>
            <a:pPr lvl="2"/>
            <a:r>
              <a:rPr lang="en-US" dirty="0" err="1"/>
              <a:t>OpenPose</a:t>
            </a:r>
            <a:r>
              <a:rPr lang="en-US" dirty="0"/>
              <a:t> (VGG-19) </a:t>
            </a:r>
            <a:r>
              <a:rPr lang="en-US" dirty="0">
                <a:sym typeface="Wingdings" pitchFamily="2" charset="2"/>
              </a:rPr>
              <a:t> bottom up approach.</a:t>
            </a:r>
            <a:endParaRPr lang="en-US" dirty="0"/>
          </a:p>
          <a:p>
            <a:pPr lvl="1"/>
            <a:r>
              <a:rPr lang="en-US" dirty="0"/>
              <a:t>DNN (Deep NN)</a:t>
            </a:r>
          </a:p>
          <a:p>
            <a:pPr lvl="2"/>
            <a:r>
              <a:rPr lang="en-US" dirty="0"/>
              <a:t>Struggles for multi-human ==&gt; too computationally complex</a:t>
            </a:r>
          </a:p>
          <a:p>
            <a:pPr lvl="1"/>
            <a:r>
              <a:rPr lang="en-US" dirty="0"/>
              <a:t>Include distance between 2 man or pose for potential takedown or not. (</a:t>
            </a:r>
            <a:r>
              <a:rPr lang="en-US" dirty="0" err="1"/>
              <a:t>multiperson</a:t>
            </a:r>
            <a:r>
              <a:rPr lang="en-US" dirty="0"/>
              <a:t>)</a:t>
            </a:r>
          </a:p>
          <a:p>
            <a:pPr lvl="1"/>
            <a:r>
              <a:rPr lang="en-US" dirty="0"/>
              <a:t>Angle calculation rather than </a:t>
            </a:r>
            <a:r>
              <a:rPr lang="en-US" dirty="0" err="1"/>
              <a:t>x,y</a:t>
            </a:r>
            <a:r>
              <a:rPr lang="en-US" dirty="0"/>
              <a:t> – </a:t>
            </a:r>
            <a:r>
              <a:rPr lang="en-US" dirty="0" err="1"/>
              <a:t>coords</a:t>
            </a:r>
            <a:endParaRPr lang="en-US" dirty="0"/>
          </a:p>
          <a:p>
            <a:pPr lvl="1"/>
            <a:endParaRPr lang="en-US" dirty="0"/>
          </a:p>
        </p:txBody>
      </p:sp>
    </p:spTree>
    <p:extLst>
      <p:ext uri="{BB962C8B-B14F-4D97-AF65-F5344CB8AC3E}">
        <p14:creationId xmlns:p14="http://schemas.microsoft.com/office/powerpoint/2010/main" val="2793332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lstStyle/>
          <a:p>
            <a:r>
              <a:rPr lang="en-US" dirty="0"/>
              <a:t>Ghost Slide</a:t>
            </a:r>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normAutofit fontScale="92500" lnSpcReduction="20000"/>
          </a:bodyPr>
          <a:lstStyle/>
          <a:p>
            <a:r>
              <a:rPr lang="en-US" dirty="0"/>
              <a:t>Problem Statement :</a:t>
            </a:r>
          </a:p>
          <a:p>
            <a:pPr lvl="1"/>
            <a:r>
              <a:rPr lang="en-US" dirty="0"/>
              <a:t>To produce a CV method that quantitatively evaluates MMA strikes (particularly kicks).</a:t>
            </a:r>
          </a:p>
          <a:p>
            <a:pPr lvl="1"/>
            <a:r>
              <a:rPr lang="en-US" dirty="0"/>
              <a:t>To differentiate between low, medium, high kicks and test it’s strength in winning the bout</a:t>
            </a:r>
          </a:p>
          <a:p>
            <a:pPr lvl="1"/>
            <a:r>
              <a:rPr lang="en-US" dirty="0"/>
              <a:t>Pattern recognition?</a:t>
            </a:r>
          </a:p>
          <a:p>
            <a:pPr lvl="1"/>
            <a:r>
              <a:rPr lang="en-US" dirty="0"/>
              <a:t>Does more pressure gives you higher win prob?</a:t>
            </a:r>
          </a:p>
          <a:p>
            <a:pPr lvl="1"/>
            <a:r>
              <a:rPr lang="en-US" dirty="0"/>
              <a:t>MMA stance detection?</a:t>
            </a:r>
          </a:p>
          <a:p>
            <a:pPr lvl="1"/>
            <a:r>
              <a:rPr lang="en-US" dirty="0"/>
              <a:t>Calculate distance between fighters and suggest on whether fighter is within striking zone or takedown zone or </a:t>
            </a:r>
          </a:p>
          <a:p>
            <a:pPr lvl="1"/>
            <a:r>
              <a:rPr lang="en-US" dirty="0"/>
              <a:t>Detect pain on the face (using </a:t>
            </a:r>
            <a:r>
              <a:rPr lang="en-US" dirty="0" err="1"/>
              <a:t>mediapipe</a:t>
            </a:r>
            <a:r>
              <a:rPr lang="en-US" dirty="0"/>
              <a:t> holistic)</a:t>
            </a:r>
          </a:p>
          <a:p>
            <a:pPr lvl="1"/>
            <a:endParaRPr lang="en-US" dirty="0"/>
          </a:p>
          <a:p>
            <a:pPr lvl="1"/>
            <a:r>
              <a:rPr lang="en-US" dirty="0"/>
              <a:t>Find relation to striking vs win %</a:t>
            </a:r>
          </a:p>
          <a:p>
            <a:pPr lvl="1"/>
            <a:r>
              <a:rPr lang="en-US" dirty="0"/>
              <a:t>Use </a:t>
            </a:r>
            <a:r>
              <a:rPr lang="en-US" dirty="0" err="1"/>
              <a:t>opencv</a:t>
            </a:r>
            <a:r>
              <a:rPr lang="en-US" dirty="0"/>
              <a:t> to improve striking skills for better win %</a:t>
            </a:r>
          </a:p>
          <a:p>
            <a:pPr lvl="1"/>
            <a:endParaRPr lang="en-US" dirty="0"/>
          </a:p>
          <a:p>
            <a:pPr lvl="1"/>
            <a:endParaRPr lang="en-US" dirty="0"/>
          </a:p>
        </p:txBody>
      </p:sp>
    </p:spTree>
    <p:extLst>
      <p:ext uri="{BB962C8B-B14F-4D97-AF65-F5344CB8AC3E}">
        <p14:creationId xmlns:p14="http://schemas.microsoft.com/office/powerpoint/2010/main" val="3568610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normAutofit/>
          </a:bodyPr>
          <a:lstStyle/>
          <a:p>
            <a:r>
              <a:rPr lang="en-US" dirty="0"/>
              <a:t>Predicting kicks to KO / win ratio </a:t>
            </a:r>
          </a:p>
          <a:p>
            <a:r>
              <a:rPr lang="en-US" dirty="0"/>
              <a:t>Predicting angle of kicks to efficacy?</a:t>
            </a:r>
          </a:p>
          <a:p>
            <a:r>
              <a:rPr lang="en-US" dirty="0"/>
              <a:t>Removing visibility improves prediction on unseen data</a:t>
            </a:r>
          </a:p>
          <a:p>
            <a:r>
              <a:rPr lang="en-US" dirty="0"/>
              <a:t>To add neutral pose to avoid ‘noise’</a:t>
            </a:r>
          </a:p>
          <a:p>
            <a:r>
              <a:rPr lang="en-US" dirty="0"/>
              <a:t>Increase epoch</a:t>
            </a:r>
          </a:p>
          <a:p>
            <a:r>
              <a:rPr lang="en-US" dirty="0"/>
              <a:t>Moving average was done </a:t>
            </a:r>
          </a:p>
          <a:p>
            <a:r>
              <a:rPr lang="en-US" dirty="0"/>
              <a:t>Create a logic such that the pose estimation position doesn’t jump between fighters</a:t>
            </a:r>
          </a:p>
          <a:p>
            <a:endParaRPr lang="en-US" dirty="0"/>
          </a:p>
          <a:p>
            <a:pPr lvl="1"/>
            <a:endParaRPr lang="en-US" dirty="0"/>
          </a:p>
        </p:txBody>
      </p:sp>
    </p:spTree>
    <p:extLst>
      <p:ext uri="{BB962C8B-B14F-4D97-AF65-F5344CB8AC3E}">
        <p14:creationId xmlns:p14="http://schemas.microsoft.com/office/powerpoint/2010/main" val="2769393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BDB2-F308-1D4F-9A21-D4C65F47608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05840624-67D2-3947-A392-8FFF89E4AD93}"/>
              </a:ext>
            </a:extLst>
          </p:cNvPr>
          <p:cNvSpPr>
            <a:spLocks noGrp="1"/>
          </p:cNvSpPr>
          <p:nvPr>
            <p:ph idx="1"/>
          </p:nvPr>
        </p:nvSpPr>
        <p:spPr/>
        <p:txBody>
          <a:bodyPr/>
          <a:lstStyle/>
          <a:p>
            <a:r>
              <a:rPr lang="en-US" dirty="0"/>
              <a:t>CNN + LSTM </a:t>
            </a:r>
          </a:p>
          <a:p>
            <a:pPr lvl="1"/>
            <a:r>
              <a:rPr lang="en-US" dirty="0">
                <a:hlinkClick r:id="rId2"/>
              </a:rPr>
              <a:t>https://machinelearningmastery.com/cnn-long-short-term-memory-networks/</a:t>
            </a:r>
            <a:endParaRPr lang="en-US" dirty="0"/>
          </a:p>
          <a:p>
            <a:pPr lvl="1"/>
            <a:r>
              <a:rPr lang="en-US" dirty="0">
                <a:sym typeface="Wingdings" pitchFamily="2" charset="2"/>
                <a:hlinkClick r:id="rId3"/>
              </a:rPr>
              <a:t>https://keras.io/examples/vision/conv_lstm/</a:t>
            </a:r>
            <a:r>
              <a:rPr lang="en-US" dirty="0">
                <a:sym typeface="Wingdings" pitchFamily="2" charset="2"/>
              </a:rPr>
              <a:t> </a:t>
            </a:r>
          </a:p>
          <a:p>
            <a:pPr lvl="1"/>
            <a:r>
              <a:rPr lang="en-US" dirty="0">
                <a:sym typeface="Wingdings" pitchFamily="2" charset="2"/>
              </a:rPr>
              <a:t>Using arrays from convolution filter</a:t>
            </a:r>
          </a:p>
          <a:p>
            <a:r>
              <a:rPr lang="en-US" dirty="0" err="1">
                <a:sym typeface="Wingdings" pitchFamily="2" charset="2"/>
              </a:rPr>
              <a:t>Mediapipe</a:t>
            </a:r>
            <a:r>
              <a:rPr lang="en-US" dirty="0">
                <a:sym typeface="Wingdings" pitchFamily="2" charset="2"/>
              </a:rPr>
              <a:t> pose + LSTM </a:t>
            </a:r>
          </a:p>
          <a:p>
            <a:pPr lvl="1"/>
            <a:r>
              <a:rPr lang="en-US" dirty="0">
                <a:sym typeface="Wingdings" pitchFamily="2" charset="2"/>
              </a:rPr>
              <a:t>Using arrays from angles and coordinates</a:t>
            </a:r>
          </a:p>
          <a:p>
            <a:pPr lvl="2"/>
            <a:r>
              <a:rPr lang="en-US" dirty="0">
                <a:sym typeface="Wingdings" pitchFamily="2" charset="2"/>
              </a:rPr>
              <a:t>Applying moving average to smoothen out</a:t>
            </a:r>
            <a:endParaRPr lang="en-US" dirty="0"/>
          </a:p>
        </p:txBody>
      </p:sp>
    </p:spTree>
    <p:extLst>
      <p:ext uri="{BB962C8B-B14F-4D97-AF65-F5344CB8AC3E}">
        <p14:creationId xmlns:p14="http://schemas.microsoft.com/office/powerpoint/2010/main" val="343019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normAutofit/>
          </a:bodyPr>
          <a:lstStyle/>
          <a:p>
            <a:r>
              <a:rPr lang="en-US" dirty="0"/>
              <a:t>Background</a:t>
            </a:r>
            <a:br>
              <a:rPr lang="en-US" dirty="0"/>
            </a:br>
            <a:r>
              <a:rPr lang="en-US" sz="1600" i="1" dirty="0"/>
              <a:t>A quick introduction on MMA</a:t>
            </a:r>
            <a:endParaRPr lang="en-US" i="1" dirty="0"/>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normAutofit/>
          </a:bodyPr>
          <a:lstStyle/>
          <a:p>
            <a:r>
              <a:rPr lang="en-US" dirty="0"/>
              <a:t>Multi-disciplinary fighting styles:</a:t>
            </a:r>
          </a:p>
          <a:p>
            <a:pPr lvl="1"/>
            <a:r>
              <a:rPr lang="en-US" dirty="0">
                <a:solidFill>
                  <a:srgbClr val="C00000"/>
                </a:solidFill>
              </a:rPr>
              <a:t>Boxing</a:t>
            </a:r>
          </a:p>
          <a:p>
            <a:pPr lvl="1"/>
            <a:r>
              <a:rPr lang="en-US" dirty="0">
                <a:solidFill>
                  <a:srgbClr val="C00000"/>
                </a:solidFill>
              </a:rPr>
              <a:t>Kickboxing</a:t>
            </a:r>
          </a:p>
          <a:p>
            <a:pPr lvl="1"/>
            <a:r>
              <a:rPr lang="en-US" dirty="0">
                <a:solidFill>
                  <a:srgbClr val="C00000"/>
                </a:solidFill>
              </a:rPr>
              <a:t>Muay Thai</a:t>
            </a:r>
          </a:p>
          <a:p>
            <a:pPr lvl="1"/>
            <a:r>
              <a:rPr lang="en-US" dirty="0">
                <a:solidFill>
                  <a:srgbClr val="C00000"/>
                </a:solidFill>
              </a:rPr>
              <a:t>Taekwondo</a:t>
            </a:r>
          </a:p>
          <a:p>
            <a:pPr lvl="1"/>
            <a:r>
              <a:rPr lang="en-US" dirty="0">
                <a:solidFill>
                  <a:srgbClr val="C00000"/>
                </a:solidFill>
              </a:rPr>
              <a:t>Karate</a:t>
            </a:r>
          </a:p>
          <a:p>
            <a:pPr lvl="1"/>
            <a:r>
              <a:rPr lang="en-US" dirty="0">
                <a:solidFill>
                  <a:schemeClr val="accent5">
                    <a:lumMod val="75000"/>
                  </a:schemeClr>
                </a:solidFill>
              </a:rPr>
              <a:t>Brazilian Jiu-Jitsu (BJJ)</a:t>
            </a:r>
          </a:p>
          <a:p>
            <a:pPr lvl="1"/>
            <a:r>
              <a:rPr lang="en-US" dirty="0">
                <a:solidFill>
                  <a:schemeClr val="accent5">
                    <a:lumMod val="75000"/>
                  </a:schemeClr>
                </a:solidFill>
              </a:rPr>
              <a:t>Wrestling</a:t>
            </a:r>
          </a:p>
          <a:p>
            <a:pPr lvl="1"/>
            <a:r>
              <a:rPr lang="en-US" dirty="0">
                <a:solidFill>
                  <a:schemeClr val="accent5">
                    <a:lumMod val="75000"/>
                  </a:schemeClr>
                </a:solidFill>
              </a:rPr>
              <a:t>Sambo</a:t>
            </a:r>
          </a:p>
          <a:p>
            <a:pPr lvl="1"/>
            <a:endParaRPr lang="en-US" dirty="0"/>
          </a:p>
          <a:p>
            <a:pPr lvl="1"/>
            <a:endParaRPr lang="en-US" dirty="0"/>
          </a:p>
          <a:p>
            <a:endParaRPr lang="en-US" dirty="0"/>
          </a:p>
          <a:p>
            <a:pPr lvl="1"/>
            <a:endParaRPr lang="en-US" dirty="0"/>
          </a:p>
        </p:txBody>
      </p:sp>
      <p:pic>
        <p:nvPicPr>
          <p:cNvPr id="4112" name="Picture 16" descr="Islam Makhachev: Top 5 MMA Finishes - Kung-fu Kingdom">
            <a:extLst>
              <a:ext uri="{FF2B5EF4-FFF2-40B4-BE49-F238E27FC236}">
                <a16:creationId xmlns:a16="http://schemas.microsoft.com/office/drawing/2014/main" id="{849F7166-9AA7-114D-905A-AACDCDC86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723" y="5653863"/>
            <a:ext cx="1346684" cy="82550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14" name="Picture 18" descr="9 MMA Submission Moves That Will Put You To Sleep">
            <a:extLst>
              <a:ext uri="{FF2B5EF4-FFF2-40B4-BE49-F238E27FC236}">
                <a16:creationId xmlns:a16="http://schemas.microsoft.com/office/drawing/2014/main" id="{89F1A865-F3E9-EF49-8351-6AE18F649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9130" y="5653863"/>
            <a:ext cx="1346684" cy="911601"/>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16" name="Picture 20" descr="First Thai fighter in UFC, Loma Lookboonmee takes first win – and  celebrates with first ever beer | South China Morning Post">
            <a:extLst>
              <a:ext uri="{FF2B5EF4-FFF2-40B4-BE49-F238E27FC236}">
                <a16:creationId xmlns:a16="http://schemas.microsoft.com/office/drawing/2014/main" id="{D1E6BD1D-4185-8247-B50E-E43117DEA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065" y="1864536"/>
            <a:ext cx="1641158" cy="1094105"/>
          </a:xfrm>
          <a:prstGeom prst="ellipse">
            <a:avLst/>
          </a:prstGeom>
          <a:noFill/>
          <a:effectLst>
            <a:softEdge rad="25400"/>
          </a:effectLst>
          <a:extLst>
            <a:ext uri="{909E8E84-426E-40DD-AFC4-6F175D3DCCD1}">
              <a14:hiddenFill xmlns:a14="http://schemas.microsoft.com/office/drawing/2010/main">
                <a:solidFill>
                  <a:srgbClr val="FFFFFF"/>
                </a:solidFill>
              </a14:hiddenFill>
            </a:ext>
          </a:extLst>
        </p:spPr>
      </p:pic>
      <p:pic>
        <p:nvPicPr>
          <p:cNvPr id="4118" name="Picture 22" descr="UFC punch shows the incredible impact on fighter&amp;#39;s face as Brit fighter  wins on long awaited return to the Octagon - Mirror Online">
            <a:extLst>
              <a:ext uri="{FF2B5EF4-FFF2-40B4-BE49-F238E27FC236}">
                <a16:creationId xmlns:a16="http://schemas.microsoft.com/office/drawing/2014/main" id="{1DF39FA0-475D-C540-87A4-086AF5B0FF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7223" y="1008399"/>
            <a:ext cx="1901612" cy="1426209"/>
          </a:xfrm>
          <a:prstGeom prst="ellipse">
            <a:avLst/>
          </a:prstGeom>
          <a:noFill/>
          <a:effectLst>
            <a:softEdge rad="25400"/>
          </a:effectLst>
          <a:extLst>
            <a:ext uri="{909E8E84-426E-40DD-AFC4-6F175D3DCCD1}">
              <a14:hiddenFill xmlns:a14="http://schemas.microsoft.com/office/drawing/2010/main">
                <a:solidFill>
                  <a:srgbClr val="FFFFFF"/>
                </a:solidFill>
              </a14:hiddenFill>
            </a:ext>
          </a:extLst>
        </p:spPr>
      </p:pic>
      <p:pic>
        <p:nvPicPr>
          <p:cNvPr id="4120" name="Picture 24" descr="Which martial arts are underrated in terms of self-defence and when used in  MMA? - Quora">
            <a:extLst>
              <a:ext uri="{FF2B5EF4-FFF2-40B4-BE49-F238E27FC236}">
                <a16:creationId xmlns:a16="http://schemas.microsoft.com/office/drawing/2014/main" id="{8A871EAD-A6AD-5549-8435-12AF3FAF4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258123" y="2608438"/>
            <a:ext cx="2501574" cy="1641124"/>
          </a:xfrm>
          <a:prstGeom prst="ellipse">
            <a:avLst/>
          </a:prstGeom>
          <a:noFill/>
          <a:effectLst>
            <a:softEdge rad="25400"/>
          </a:effectLst>
          <a:extLst>
            <a:ext uri="{909E8E84-426E-40DD-AFC4-6F175D3DCCD1}">
              <a14:hiddenFill xmlns:a14="http://schemas.microsoft.com/office/drawing/2010/main">
                <a:solidFill>
                  <a:srgbClr val="FFFFFF"/>
                </a:solidFill>
              </a14:hiddenFill>
            </a:ext>
          </a:extLst>
        </p:spPr>
      </p:pic>
      <p:pic>
        <p:nvPicPr>
          <p:cNvPr id="4122" name="Picture 26" descr="Bloody Elbow Open Mat: Why Have Sambo Fighters Been so Successful?  featuring Reilly Bodycomb - Bloody Elbow">
            <a:extLst>
              <a:ext uri="{FF2B5EF4-FFF2-40B4-BE49-F238E27FC236}">
                <a16:creationId xmlns:a16="http://schemas.microsoft.com/office/drawing/2014/main" id="{F11058AD-1CB7-054A-AC59-8C52DA0132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9381" y="4124145"/>
            <a:ext cx="1346684" cy="1346684"/>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068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21D8-5B44-564B-B4D4-8DF36E372F89}"/>
              </a:ext>
            </a:extLst>
          </p:cNvPr>
          <p:cNvSpPr>
            <a:spLocks noGrp="1"/>
          </p:cNvSpPr>
          <p:nvPr>
            <p:ph type="title"/>
          </p:nvPr>
        </p:nvSpPr>
        <p:spPr/>
        <p:txBody>
          <a:bodyPr/>
          <a:lstStyle/>
          <a:p>
            <a:r>
              <a:rPr lang="en-US" dirty="0"/>
              <a:t>Flow</a:t>
            </a:r>
          </a:p>
        </p:txBody>
      </p:sp>
      <p:sp>
        <p:nvSpPr>
          <p:cNvPr id="3" name="Content Placeholder 2">
            <a:extLst>
              <a:ext uri="{FF2B5EF4-FFF2-40B4-BE49-F238E27FC236}">
                <a16:creationId xmlns:a16="http://schemas.microsoft.com/office/drawing/2014/main" id="{5B39A190-9092-644A-95E9-36BB7CFEA37B}"/>
              </a:ext>
            </a:extLst>
          </p:cNvPr>
          <p:cNvSpPr>
            <a:spLocks noGrp="1"/>
          </p:cNvSpPr>
          <p:nvPr>
            <p:ph idx="1"/>
          </p:nvPr>
        </p:nvSpPr>
        <p:spPr/>
        <p:txBody>
          <a:bodyPr>
            <a:normAutofit fontScale="77500" lnSpcReduction="20000"/>
          </a:bodyPr>
          <a:lstStyle/>
          <a:p>
            <a:r>
              <a:rPr lang="en-US" dirty="0"/>
              <a:t>Get videos of 30fps and extract the arrays using code by </a:t>
            </a:r>
            <a:r>
              <a:rPr lang="en-US" dirty="0" err="1"/>
              <a:t>Renotte</a:t>
            </a:r>
            <a:r>
              <a:rPr lang="en-US" dirty="0"/>
              <a:t> </a:t>
            </a:r>
          </a:p>
          <a:p>
            <a:pPr lvl="1"/>
            <a:r>
              <a:rPr lang="en-US" dirty="0"/>
              <a:t>Try without masking first</a:t>
            </a:r>
          </a:p>
          <a:p>
            <a:r>
              <a:rPr lang="en-US" dirty="0"/>
              <a:t>Extract angles from these videos and split between 3 types of kicks:</a:t>
            </a:r>
          </a:p>
          <a:p>
            <a:pPr lvl="1"/>
            <a:r>
              <a:rPr lang="en-US" dirty="0"/>
              <a:t>Head kick</a:t>
            </a:r>
          </a:p>
          <a:p>
            <a:pPr lvl="1"/>
            <a:r>
              <a:rPr lang="en-US" dirty="0"/>
              <a:t>Body kick</a:t>
            </a:r>
          </a:p>
          <a:p>
            <a:pPr lvl="1"/>
            <a:r>
              <a:rPr lang="en-US" dirty="0"/>
              <a:t>Low kick</a:t>
            </a:r>
          </a:p>
          <a:p>
            <a:r>
              <a:rPr lang="en-US" dirty="0"/>
              <a:t>Apply the Pose Estimations and extract the angles</a:t>
            </a:r>
          </a:p>
          <a:p>
            <a:pPr lvl="1"/>
            <a:r>
              <a:rPr lang="en-US" dirty="0"/>
              <a:t>Either using </a:t>
            </a:r>
            <a:r>
              <a:rPr lang="en-US" dirty="0" err="1"/>
              <a:t>Mediapipe</a:t>
            </a:r>
            <a:r>
              <a:rPr lang="en-US" dirty="0"/>
              <a:t> </a:t>
            </a:r>
          </a:p>
          <a:p>
            <a:pPr lvl="2"/>
            <a:r>
              <a:rPr lang="en-US" dirty="0"/>
              <a:t>Extract each frame</a:t>
            </a:r>
          </a:p>
          <a:p>
            <a:pPr lvl="3"/>
            <a:r>
              <a:rPr lang="en-US" dirty="0"/>
              <a:t>Apply data </a:t>
            </a:r>
            <a:r>
              <a:rPr lang="en-US" dirty="0" err="1"/>
              <a:t>aug</a:t>
            </a:r>
            <a:endParaRPr lang="en-US" dirty="0"/>
          </a:p>
          <a:p>
            <a:pPr lvl="2"/>
            <a:r>
              <a:rPr lang="en-US" dirty="0"/>
              <a:t>LSTM trained on each frames</a:t>
            </a:r>
          </a:p>
          <a:p>
            <a:pPr lvl="1"/>
            <a:r>
              <a:rPr lang="en-US" dirty="0"/>
              <a:t>Or </a:t>
            </a:r>
            <a:r>
              <a:rPr lang="en-US" dirty="0" err="1"/>
              <a:t>tf</a:t>
            </a:r>
            <a:r>
              <a:rPr lang="en-US" dirty="0"/>
              <a:t> </a:t>
            </a:r>
            <a:r>
              <a:rPr lang="en-US" dirty="0" err="1"/>
              <a:t>multiperson</a:t>
            </a:r>
            <a:endParaRPr lang="en-US" dirty="0"/>
          </a:p>
          <a:p>
            <a:pPr lvl="2"/>
            <a:endParaRPr lang="en-US" dirty="0"/>
          </a:p>
          <a:p>
            <a:r>
              <a:rPr lang="en-US" dirty="0"/>
              <a:t>Apply the array angles to LSTM model to detect movement </a:t>
            </a:r>
          </a:p>
          <a:p>
            <a:r>
              <a:rPr lang="en-US" dirty="0"/>
              <a:t>Split train/test set</a:t>
            </a:r>
          </a:p>
        </p:txBody>
      </p:sp>
    </p:spTree>
    <p:extLst>
      <p:ext uri="{BB962C8B-B14F-4D97-AF65-F5344CB8AC3E}">
        <p14:creationId xmlns:p14="http://schemas.microsoft.com/office/powerpoint/2010/main" val="531197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2EB43-457D-1E43-83F7-85D0FA6D3E3E}"/>
              </a:ext>
            </a:extLst>
          </p:cNvPr>
          <p:cNvSpPr>
            <a:spLocks noGrp="1"/>
          </p:cNvSpPr>
          <p:nvPr>
            <p:ph type="title"/>
          </p:nvPr>
        </p:nvSpPr>
        <p:spPr/>
        <p:txBody>
          <a:bodyPr/>
          <a:lstStyle/>
          <a:p>
            <a:r>
              <a:rPr lang="en-US" dirty="0"/>
              <a:t>Masking pics</a:t>
            </a:r>
          </a:p>
        </p:txBody>
      </p:sp>
      <p:sp>
        <p:nvSpPr>
          <p:cNvPr id="3" name="Content Placeholder 2">
            <a:extLst>
              <a:ext uri="{FF2B5EF4-FFF2-40B4-BE49-F238E27FC236}">
                <a16:creationId xmlns:a16="http://schemas.microsoft.com/office/drawing/2014/main" id="{8304F8E3-880A-F24E-9EE7-983DA6CE59B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0CD1-7DC1-314D-8DAD-E00E0816A3DD}"/>
              </a:ext>
            </a:extLst>
          </p:cNvPr>
          <p:cNvPicPr>
            <a:picLocks noChangeAspect="1"/>
          </p:cNvPicPr>
          <p:nvPr/>
        </p:nvPicPr>
        <p:blipFill>
          <a:blip r:embed="rId2"/>
          <a:stretch>
            <a:fillRect/>
          </a:stretch>
        </p:blipFill>
        <p:spPr>
          <a:xfrm>
            <a:off x="1246744" y="2665186"/>
            <a:ext cx="3784600" cy="3124200"/>
          </a:xfrm>
          <a:prstGeom prst="rect">
            <a:avLst/>
          </a:prstGeom>
        </p:spPr>
      </p:pic>
    </p:spTree>
    <p:extLst>
      <p:ext uri="{BB962C8B-B14F-4D97-AF65-F5344CB8AC3E}">
        <p14:creationId xmlns:p14="http://schemas.microsoft.com/office/powerpoint/2010/main" val="818537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3F27-41DE-F045-8055-F7C0B1277DCB}"/>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76A39B2D-3DFB-B647-BA95-E9C2AA35EC92}"/>
              </a:ext>
            </a:extLst>
          </p:cNvPr>
          <p:cNvSpPr>
            <a:spLocks noGrp="1"/>
          </p:cNvSpPr>
          <p:nvPr>
            <p:ph idx="1"/>
          </p:nvPr>
        </p:nvSpPr>
        <p:spPr/>
        <p:txBody>
          <a:bodyPr/>
          <a:lstStyle/>
          <a:p>
            <a:r>
              <a:rPr lang="en-US" dirty="0"/>
              <a:t>Only able to use </a:t>
            </a:r>
            <a:r>
              <a:rPr lang="en-US" dirty="0" err="1"/>
              <a:t>youtube</a:t>
            </a:r>
            <a:r>
              <a:rPr lang="en-US" dirty="0"/>
              <a:t> videos</a:t>
            </a:r>
          </a:p>
          <a:p>
            <a:pPr lvl="1"/>
            <a:r>
              <a:rPr lang="en-US" dirty="0"/>
              <a:t>No dedicated view from one angle</a:t>
            </a:r>
          </a:p>
          <a:p>
            <a:pPr lvl="1"/>
            <a:r>
              <a:rPr lang="en-US" dirty="0"/>
              <a:t>Pose estimations kept jumping around</a:t>
            </a:r>
          </a:p>
          <a:p>
            <a:pPr lvl="1"/>
            <a:r>
              <a:rPr lang="en-US" dirty="0"/>
              <a:t>As a result, not able to fix the object detection to the person as camera angles kept changing throughout the videos</a:t>
            </a:r>
          </a:p>
          <a:p>
            <a:endParaRPr lang="en-US" dirty="0"/>
          </a:p>
        </p:txBody>
      </p:sp>
    </p:spTree>
    <p:extLst>
      <p:ext uri="{BB962C8B-B14F-4D97-AF65-F5344CB8AC3E}">
        <p14:creationId xmlns:p14="http://schemas.microsoft.com/office/powerpoint/2010/main" val="3760219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B78C-A68B-C14F-A453-15F795A2C51A}"/>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867C8B1A-2DEA-0547-AAF9-54201A2094C4}"/>
              </a:ext>
            </a:extLst>
          </p:cNvPr>
          <p:cNvSpPr>
            <a:spLocks noGrp="1"/>
          </p:cNvSpPr>
          <p:nvPr>
            <p:ph idx="1"/>
          </p:nvPr>
        </p:nvSpPr>
        <p:spPr/>
        <p:txBody>
          <a:bodyPr/>
          <a:lstStyle/>
          <a:p>
            <a:pPr>
              <a:buFontTx/>
              <a:buChar char="-"/>
            </a:pPr>
            <a:r>
              <a:rPr lang="en-US" dirty="0"/>
              <a:t>10 Dec: add 3</a:t>
            </a:r>
            <a:r>
              <a:rPr lang="en-US" baseline="30000" dirty="0"/>
              <a:t>rd</a:t>
            </a:r>
            <a:r>
              <a:rPr lang="en-US" dirty="0"/>
              <a:t> or 4</a:t>
            </a:r>
            <a:r>
              <a:rPr lang="en-US" baseline="30000" dirty="0"/>
              <a:t>th</a:t>
            </a:r>
            <a:r>
              <a:rPr lang="en-US" dirty="0"/>
              <a:t> class </a:t>
            </a:r>
          </a:p>
          <a:p>
            <a:pPr>
              <a:buFontTx/>
              <a:buChar char="-"/>
            </a:pPr>
            <a:r>
              <a:rPr lang="en-US" dirty="0"/>
              <a:t>Further refine data processing</a:t>
            </a:r>
          </a:p>
          <a:p>
            <a:pPr>
              <a:buFontTx/>
              <a:buChar char="-"/>
            </a:pPr>
            <a:r>
              <a:rPr lang="en-US" dirty="0"/>
              <a:t>Conduct EDA on angles </a:t>
            </a:r>
          </a:p>
          <a:p>
            <a:pPr>
              <a:buFontTx/>
              <a:buChar char="-"/>
            </a:pPr>
            <a:r>
              <a:rPr lang="en-US" dirty="0"/>
              <a:t>Test with video of 1s before kick/punch</a:t>
            </a:r>
          </a:p>
          <a:p>
            <a:pPr>
              <a:buFontTx/>
              <a:buChar char="-"/>
            </a:pPr>
            <a:r>
              <a:rPr lang="en-US" dirty="0"/>
              <a:t>Try put condition for pose estimation to remain on one person </a:t>
            </a:r>
          </a:p>
        </p:txBody>
      </p:sp>
    </p:spTree>
    <p:extLst>
      <p:ext uri="{BB962C8B-B14F-4D97-AF65-F5344CB8AC3E}">
        <p14:creationId xmlns:p14="http://schemas.microsoft.com/office/powerpoint/2010/main" val="4045884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normAutofit/>
          </a:bodyPr>
          <a:lstStyle/>
          <a:p>
            <a:r>
              <a:rPr lang="en-US" dirty="0"/>
              <a:t>Background</a:t>
            </a:r>
            <a:br>
              <a:rPr lang="en-US" dirty="0"/>
            </a:br>
            <a:r>
              <a:rPr lang="en-US" sz="1600" i="1" dirty="0"/>
              <a:t>A quick introduction on MMA</a:t>
            </a:r>
            <a:endParaRPr lang="en-US" i="1" dirty="0"/>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lstStyle/>
          <a:p>
            <a:endParaRPr lang="en-US" dirty="0"/>
          </a:p>
          <a:p>
            <a:endParaRPr lang="en-US" dirty="0"/>
          </a:p>
          <a:p>
            <a:pPr lvl="1"/>
            <a:endParaRPr lang="en-US" dirty="0"/>
          </a:p>
        </p:txBody>
      </p:sp>
      <p:pic>
        <p:nvPicPr>
          <p:cNvPr id="4098" name="Picture 2">
            <a:extLst>
              <a:ext uri="{FF2B5EF4-FFF2-40B4-BE49-F238E27FC236}">
                <a16:creationId xmlns:a16="http://schemas.microsoft.com/office/drawing/2014/main" id="{2B507BBC-950A-EB46-9D00-8E681A80B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516" y="1943075"/>
            <a:ext cx="3941488" cy="39184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ew judging criteria of Unified Rules finalized, effective 2017 (Updated) -  Bloody Elbow">
            <a:extLst>
              <a:ext uri="{FF2B5EF4-FFF2-40B4-BE49-F238E27FC236}">
                <a16:creationId xmlns:a16="http://schemas.microsoft.com/office/drawing/2014/main" id="{258ED0F3-1276-A442-8288-7184A782C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3437" y="364173"/>
            <a:ext cx="3941489" cy="2627659"/>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06" name="Picture 10" descr="UFC 242 results: Khabib Nurmagomedov submits Dustin Poirier to retain">
            <a:extLst>
              <a:ext uri="{FF2B5EF4-FFF2-40B4-BE49-F238E27FC236}">
                <a16:creationId xmlns:a16="http://schemas.microsoft.com/office/drawing/2014/main" id="{0FDE8704-162C-6D4F-8FC0-0BCE6F0E2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4930" y="4777989"/>
            <a:ext cx="2093627" cy="139446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08" name="Picture 12" descr="UFC BEST KNOCKOUTS - YouTube">
            <a:extLst>
              <a:ext uri="{FF2B5EF4-FFF2-40B4-BE49-F238E27FC236}">
                <a16:creationId xmlns:a16="http://schemas.microsoft.com/office/drawing/2014/main" id="{4BAAB331-61DE-6F4D-B31D-ABF9177DE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064" y="4001294"/>
            <a:ext cx="3452989" cy="1942306"/>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63ACB4B9-9B21-F147-8805-B28CB1ABF030}"/>
              </a:ext>
            </a:extLst>
          </p:cNvPr>
          <p:cNvSpPr txBox="1">
            <a:spLocks/>
          </p:cNvSpPr>
          <p:nvPr/>
        </p:nvSpPr>
        <p:spPr>
          <a:xfrm>
            <a:off x="904486" y="1825624"/>
            <a:ext cx="3175902" cy="1860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3 methods for fights to end:</a:t>
            </a:r>
          </a:p>
          <a:p>
            <a:pPr lvl="1">
              <a:buClrTx/>
            </a:pPr>
            <a:r>
              <a:rPr lang="en-US" sz="1400" dirty="0"/>
              <a:t>Decision</a:t>
            </a:r>
          </a:p>
          <a:p>
            <a:pPr lvl="1">
              <a:buClrTx/>
            </a:pPr>
            <a:r>
              <a:rPr lang="en-US" sz="1400" dirty="0"/>
              <a:t>KO/TKO</a:t>
            </a:r>
          </a:p>
          <a:p>
            <a:pPr lvl="1">
              <a:buClrTx/>
            </a:pPr>
            <a:r>
              <a:rPr lang="en-US" sz="1400" dirty="0"/>
              <a:t>Submission</a:t>
            </a:r>
          </a:p>
          <a:p>
            <a:pPr>
              <a:buClrTx/>
            </a:pPr>
            <a:r>
              <a:rPr lang="en-US" sz="1800" dirty="0"/>
              <a:t>45% of fights are decided by judges</a:t>
            </a:r>
          </a:p>
          <a:p>
            <a:pPr>
              <a:buClrTx/>
            </a:pPr>
            <a:endParaRPr lang="en-US" sz="1800" dirty="0"/>
          </a:p>
          <a:p>
            <a:pPr lvl="1">
              <a:buClrTx/>
            </a:pPr>
            <a:endParaRPr lang="en-US" sz="1600" dirty="0"/>
          </a:p>
        </p:txBody>
      </p:sp>
    </p:spTree>
    <p:extLst>
      <p:ext uri="{BB962C8B-B14F-4D97-AF65-F5344CB8AC3E}">
        <p14:creationId xmlns:p14="http://schemas.microsoft.com/office/powerpoint/2010/main" val="20516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fade">
                                      <p:cBhvr>
                                        <p:cTn id="7" dur="500"/>
                                        <p:tgtEl>
                                          <p:spTgt spid="4108"/>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500"/>
                                        <p:tgtEl>
                                          <p:spTgt spid="4100"/>
                                        </p:tgtEl>
                                      </p:cBhvr>
                                    </p:animEffect>
                                  </p:childTnLst>
                                </p:cTn>
                              </p:par>
                              <p:par>
                                <p:cTn id="14" presetID="10" presetClass="entr" presetSubtype="0" fill="hold" nodeType="withEffect">
                                  <p:stCondLst>
                                    <p:cond delay="0"/>
                                  </p:stCondLst>
                                  <p:childTnLst>
                                    <p:set>
                                      <p:cBhvr>
                                        <p:cTn id="15" dur="1" fill="hold">
                                          <p:stCondLst>
                                            <p:cond delay="0"/>
                                          </p:stCondLst>
                                        </p:cTn>
                                        <p:tgtEl>
                                          <p:spTgt spid="4106"/>
                                        </p:tgtEl>
                                        <p:attrNameLst>
                                          <p:attrName>style.visibility</p:attrName>
                                        </p:attrNameLst>
                                      </p:cBhvr>
                                      <p:to>
                                        <p:strVal val="visible"/>
                                      </p:to>
                                    </p:set>
                                    <p:animEffect transition="in" filter="fade">
                                      <p:cBhvr>
                                        <p:cTn id="16"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E6B8ED-A7C4-B344-AC61-F93AF4CCA0D6}"/>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How are fights scored?</a:t>
            </a:r>
          </a:p>
        </p:txBody>
      </p:sp>
      <p:sp>
        <p:nvSpPr>
          <p:cNvPr id="3" name="Content Placeholder 2">
            <a:extLst>
              <a:ext uri="{FF2B5EF4-FFF2-40B4-BE49-F238E27FC236}">
                <a16:creationId xmlns:a16="http://schemas.microsoft.com/office/drawing/2014/main" id="{A0CAAF23-DADE-974F-A196-5DF1828ED586}"/>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2000" dirty="0"/>
              <a:t>Effective striking</a:t>
            </a:r>
          </a:p>
          <a:p>
            <a:r>
              <a:rPr lang="en-US" sz="2000" dirty="0"/>
              <a:t>Effective grappling</a:t>
            </a:r>
          </a:p>
          <a:p>
            <a:r>
              <a:rPr lang="en-US" sz="2000" dirty="0"/>
              <a:t>Effective aggressiveness </a:t>
            </a:r>
          </a:p>
          <a:p>
            <a:r>
              <a:rPr lang="en-US" sz="2000" dirty="0"/>
              <a:t>Control of fighting area</a:t>
            </a:r>
          </a:p>
          <a:p>
            <a:endParaRPr lang="en-US" sz="2000" dirty="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73CFBA1-D490-A74B-9750-6BB41A80EACE}"/>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solidFill>
                  <a:srgbClr val="FFC000"/>
                </a:solidFill>
              </a:rPr>
              <a:t>Strikes attempted</a:t>
            </a:r>
          </a:p>
          <a:p>
            <a:pPr>
              <a:buClrTx/>
            </a:pPr>
            <a:r>
              <a:rPr lang="en-US" sz="1800" dirty="0">
                <a:solidFill>
                  <a:srgbClr val="FFC000"/>
                </a:solidFill>
              </a:rPr>
              <a:t>Significant strikes landed</a:t>
            </a:r>
          </a:p>
          <a:p>
            <a:pPr>
              <a:buClrTx/>
            </a:pPr>
            <a:r>
              <a:rPr lang="en-US" sz="1800" dirty="0">
                <a:solidFill>
                  <a:srgbClr val="FFC000"/>
                </a:solidFill>
              </a:rPr>
              <a:t>Striking accuracy</a:t>
            </a:r>
          </a:p>
          <a:p>
            <a:pPr>
              <a:buClrTx/>
            </a:pPr>
            <a:endParaRPr lang="en-US" sz="2000" dirty="0"/>
          </a:p>
        </p:txBody>
      </p:sp>
    </p:spTree>
    <p:extLst>
      <p:ext uri="{BB962C8B-B14F-4D97-AF65-F5344CB8AC3E}">
        <p14:creationId xmlns:p14="http://schemas.microsoft.com/office/powerpoint/2010/main" val="40328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1" end="1"/>
                                            </p:txEl>
                                          </p:spTgt>
                                        </p:tgtEl>
                                      </p:cBhvr>
                                    </p:animEffect>
                                    <p:set>
                                      <p:cBhvr>
                                        <p:cTn id="7" dur="1" fill="hold">
                                          <p:stCondLst>
                                            <p:cond delay="499"/>
                                          </p:stCondLst>
                                        </p:cTn>
                                        <p:tgtEl>
                                          <p:spTgt spid="3">
                                            <p:txEl>
                                              <p:pRg st="1" end="1"/>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2" end="2"/>
                                            </p:txEl>
                                          </p:spTgt>
                                        </p:tgtEl>
                                      </p:cBhvr>
                                    </p:animEffect>
                                    <p:set>
                                      <p:cBhvr>
                                        <p:cTn id="10" dur="1" fill="hold">
                                          <p:stCondLst>
                                            <p:cond delay="499"/>
                                          </p:stCondLst>
                                        </p:cTn>
                                        <p:tgtEl>
                                          <p:spTgt spid="3">
                                            <p:txEl>
                                              <p:pRg st="2" end="2"/>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3" end="3"/>
                                            </p:txEl>
                                          </p:spTgt>
                                        </p:tgtEl>
                                      </p:cBhvr>
                                    </p:animEffect>
                                    <p:set>
                                      <p:cBhvr>
                                        <p:cTn id="13" dur="1" fill="hold">
                                          <p:stCondLst>
                                            <p:cond delay="499"/>
                                          </p:stCondLst>
                                        </p:cTn>
                                        <p:tgtEl>
                                          <p:spTgt spid="3">
                                            <p:txEl>
                                              <p:pRg st="3" end="3"/>
                                            </p:txEl>
                                          </p:spTgt>
                                        </p:tgtEl>
                                        <p:attrNameLst>
                                          <p:attrName>style.visibility</p:attrName>
                                        </p:attrNameLst>
                                      </p:cBhvr>
                                      <p:to>
                                        <p:strVal val="hidden"/>
                                      </p:to>
                                    </p:set>
                                  </p:childTnLst>
                                </p:cTn>
                              </p:par>
                              <p:par>
                                <p:cTn id="14" presetID="3" presetClass="emph" presetSubtype="2" fill="hold" nodeType="withEffect">
                                  <p:stCondLst>
                                    <p:cond delay="0"/>
                                  </p:stCondLst>
                                  <p:childTnLst>
                                    <p:animClr clrSpc="rgb" dir="cw">
                                      <p:cBhvr override="childStyle">
                                        <p:cTn id="15" dur="500" fill="hold"/>
                                        <p:tgtEl>
                                          <p:spTgt spid="3">
                                            <p:txEl>
                                              <p:pRg st="0" end="0"/>
                                            </p:txEl>
                                          </p:spTgt>
                                        </p:tgtEl>
                                        <p:attrNameLst>
                                          <p:attrName>style.color</p:attrName>
                                        </p:attrNameLst>
                                      </p:cBhvr>
                                      <p:to>
                                        <a:schemeClr val="accent2"/>
                                      </p:to>
                                    </p:animClr>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lstStyle/>
          <a:p>
            <a:endParaRPr lang="en-US" dirty="0"/>
          </a:p>
          <a:p>
            <a:endParaRPr lang="en-US" dirty="0"/>
          </a:p>
          <a:p>
            <a:pPr lvl="1"/>
            <a:endParaRPr lang="en-US" dirty="0"/>
          </a:p>
        </p:txBody>
      </p:sp>
      <p:pic>
        <p:nvPicPr>
          <p:cNvPr id="4" name="Picture 3">
            <a:extLst>
              <a:ext uri="{FF2B5EF4-FFF2-40B4-BE49-F238E27FC236}">
                <a16:creationId xmlns:a16="http://schemas.microsoft.com/office/drawing/2014/main" id="{AC939673-92CD-2D48-8ED8-15BB6AD697CB}"/>
              </a:ext>
            </a:extLst>
          </p:cNvPr>
          <p:cNvPicPr>
            <a:picLocks noChangeAspect="1"/>
          </p:cNvPicPr>
          <p:nvPr/>
        </p:nvPicPr>
        <p:blipFill rotWithShape="1">
          <a:blip r:embed="rId3"/>
          <a:srcRect t="3008" r="624"/>
          <a:stretch/>
        </p:blipFill>
        <p:spPr>
          <a:xfrm>
            <a:off x="308023" y="1554904"/>
            <a:ext cx="10264727" cy="4351338"/>
          </a:xfrm>
          <a:prstGeom prst="rect">
            <a:avLst/>
          </a:prstGeom>
        </p:spPr>
      </p:pic>
      <p:sp>
        <p:nvSpPr>
          <p:cNvPr id="7" name="Rectangle 6">
            <a:extLst>
              <a:ext uri="{FF2B5EF4-FFF2-40B4-BE49-F238E27FC236}">
                <a16:creationId xmlns:a16="http://schemas.microsoft.com/office/drawing/2014/main" id="{6AFB29EE-04CF-324F-8888-BCD5F1EA8676}"/>
              </a:ext>
            </a:extLst>
          </p:cNvPr>
          <p:cNvSpPr/>
          <p:nvPr/>
        </p:nvSpPr>
        <p:spPr>
          <a:xfrm>
            <a:off x="3423423" y="1668386"/>
            <a:ext cx="1059367" cy="413024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6CA80D7-FBF5-814B-9677-C64CF0F1BA62}"/>
              </a:ext>
            </a:extLst>
          </p:cNvPr>
          <p:cNvSpPr/>
          <p:nvPr/>
        </p:nvSpPr>
        <p:spPr>
          <a:xfrm>
            <a:off x="7266039" y="3805084"/>
            <a:ext cx="629264" cy="3637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EB6AA84-183C-2845-9EEA-49B762503480}"/>
              </a:ext>
            </a:extLst>
          </p:cNvPr>
          <p:cNvSpPr/>
          <p:nvPr/>
        </p:nvSpPr>
        <p:spPr>
          <a:xfrm>
            <a:off x="3392667" y="3696494"/>
            <a:ext cx="629264" cy="629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566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C2F3C-666E-C244-A67E-94970359F97B}"/>
              </a:ext>
            </a:extLst>
          </p:cNvPr>
          <p:cNvSpPr>
            <a:spLocks noGrp="1"/>
          </p:cNvSpPr>
          <p:nvPr>
            <p:ph idx="1"/>
          </p:nvPr>
        </p:nvSpPr>
        <p:spPr>
          <a:xfrm>
            <a:off x="838199" y="1825625"/>
            <a:ext cx="6750269" cy="4266566"/>
          </a:xfrm>
        </p:spPr>
        <p:txBody>
          <a:bodyPr>
            <a:normAutofit/>
          </a:bodyPr>
          <a:lstStyle/>
          <a:p>
            <a:pPr>
              <a:lnSpc>
                <a:spcPct val="100000"/>
              </a:lnSpc>
            </a:pPr>
            <a:r>
              <a:rPr lang="en-US" sz="2000" b="1" dirty="0"/>
              <a:t>Problem</a:t>
            </a:r>
            <a:r>
              <a:rPr lang="en-US" sz="2000" dirty="0"/>
              <a:t>: Judging the winner of a fight can be tricky and even subjective at times. </a:t>
            </a:r>
          </a:p>
          <a:p>
            <a:pPr>
              <a:lnSpc>
                <a:spcPct val="100000"/>
              </a:lnSpc>
            </a:pPr>
            <a:r>
              <a:rPr lang="en-US" sz="2000" b="1" dirty="0"/>
              <a:t>Objective</a:t>
            </a:r>
            <a:r>
              <a:rPr lang="en-US" sz="2000" dirty="0"/>
              <a:t>: Assist judges in making their decision based on  striking numbers.</a:t>
            </a:r>
          </a:p>
          <a:p>
            <a:pPr>
              <a:lnSpc>
                <a:spcPct val="100000"/>
              </a:lnSpc>
            </a:pPr>
            <a:r>
              <a:rPr lang="en-US" sz="2000" b="1" dirty="0"/>
              <a:t>Solution</a:t>
            </a:r>
            <a:r>
              <a:rPr lang="en-US" sz="2000" dirty="0"/>
              <a:t>: Computer vision tool to assist judges in scoring rounds and reduce subjectivity</a:t>
            </a:r>
          </a:p>
          <a:p>
            <a:pPr>
              <a:lnSpc>
                <a:spcPct val="100000"/>
              </a:lnSpc>
            </a:pPr>
            <a:endParaRPr lang="en-US" sz="2000" dirty="0"/>
          </a:p>
        </p:txBody>
      </p:sp>
      <p:sp>
        <p:nvSpPr>
          <p:cNvPr id="6" name="Title 1">
            <a:extLst>
              <a:ext uri="{FF2B5EF4-FFF2-40B4-BE49-F238E27FC236}">
                <a16:creationId xmlns:a16="http://schemas.microsoft.com/office/drawing/2014/main" id="{975F6421-F15C-F940-8516-6F58FB69695D}"/>
              </a:ext>
            </a:extLst>
          </p:cNvPr>
          <p:cNvSpPr txBox="1">
            <a:spLocks/>
          </p:cNvSpPr>
          <p:nvPr/>
        </p:nvSpPr>
        <p:spPr>
          <a:xfrm>
            <a:off x="483870" y="2165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a:t>Problem Statement</a:t>
            </a:r>
            <a:endParaRPr lang="en-US" dirty="0"/>
          </a:p>
        </p:txBody>
      </p:sp>
      <p:pic>
        <p:nvPicPr>
          <p:cNvPr id="2050" name="Picture 2" descr="How tennis sensor technology is changing the game">
            <a:extLst>
              <a:ext uri="{FF2B5EF4-FFF2-40B4-BE49-F238E27FC236}">
                <a16:creationId xmlns:a16="http://schemas.microsoft.com/office/drawing/2014/main" id="{DA7C8D6B-3732-5B4F-A7CB-F58C26887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980" y="1194457"/>
            <a:ext cx="2269368" cy="1262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al-line technology to be used at all play-offs for first time | Football  News | Sky Sports">
            <a:extLst>
              <a:ext uri="{FF2B5EF4-FFF2-40B4-BE49-F238E27FC236}">
                <a16:creationId xmlns:a16="http://schemas.microsoft.com/office/drawing/2014/main" id="{22D55469-2C33-1949-97EE-738FD3862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4980" y="2990102"/>
            <a:ext cx="2269368" cy="1276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D80B8B-6FEB-924C-A808-D2A052D0E94A}"/>
              </a:ext>
            </a:extLst>
          </p:cNvPr>
          <p:cNvSpPr txBox="1"/>
          <p:nvPr/>
        </p:nvSpPr>
        <p:spPr>
          <a:xfrm>
            <a:off x="8614979" y="2487562"/>
            <a:ext cx="1876039" cy="307777"/>
          </a:xfrm>
          <a:prstGeom prst="rect">
            <a:avLst/>
          </a:prstGeom>
          <a:noFill/>
        </p:spPr>
        <p:txBody>
          <a:bodyPr wrap="square" rtlCol="0">
            <a:spAutoFit/>
          </a:bodyPr>
          <a:lstStyle/>
          <a:p>
            <a:r>
              <a:rPr lang="en-US" dirty="0"/>
              <a:t>Tennis – Hawk Eye</a:t>
            </a:r>
          </a:p>
        </p:txBody>
      </p:sp>
      <p:sp>
        <p:nvSpPr>
          <p:cNvPr id="18" name="TextBox 17">
            <a:extLst>
              <a:ext uri="{FF2B5EF4-FFF2-40B4-BE49-F238E27FC236}">
                <a16:creationId xmlns:a16="http://schemas.microsoft.com/office/drawing/2014/main" id="{5675B06A-D710-F54A-9003-C6AA1A556EFA}"/>
              </a:ext>
            </a:extLst>
          </p:cNvPr>
          <p:cNvSpPr txBox="1"/>
          <p:nvPr/>
        </p:nvSpPr>
        <p:spPr>
          <a:xfrm>
            <a:off x="8619893" y="4291784"/>
            <a:ext cx="3080493" cy="307777"/>
          </a:xfrm>
          <a:prstGeom prst="rect">
            <a:avLst/>
          </a:prstGeom>
          <a:noFill/>
        </p:spPr>
        <p:txBody>
          <a:bodyPr wrap="square" rtlCol="0">
            <a:spAutoFit/>
          </a:bodyPr>
          <a:lstStyle/>
          <a:p>
            <a:r>
              <a:rPr lang="en-US" dirty="0"/>
              <a:t>Football – Goal Line Technology</a:t>
            </a:r>
          </a:p>
        </p:txBody>
      </p:sp>
      <p:sp>
        <p:nvSpPr>
          <p:cNvPr id="20" name="TextBox 19">
            <a:extLst>
              <a:ext uri="{FF2B5EF4-FFF2-40B4-BE49-F238E27FC236}">
                <a16:creationId xmlns:a16="http://schemas.microsoft.com/office/drawing/2014/main" id="{68D137F3-B7FE-CF47-8E17-8862AC56C34D}"/>
              </a:ext>
            </a:extLst>
          </p:cNvPr>
          <p:cNvSpPr txBox="1"/>
          <p:nvPr/>
        </p:nvSpPr>
        <p:spPr>
          <a:xfrm>
            <a:off x="8639561" y="6022262"/>
            <a:ext cx="3080493" cy="307777"/>
          </a:xfrm>
          <a:prstGeom prst="rect">
            <a:avLst/>
          </a:prstGeom>
          <a:noFill/>
        </p:spPr>
        <p:txBody>
          <a:bodyPr wrap="square" rtlCol="0">
            <a:spAutoFit/>
          </a:bodyPr>
          <a:lstStyle/>
          <a:p>
            <a:r>
              <a:rPr lang="en-US" dirty="0"/>
              <a:t>Rugby – Video Refereeing</a:t>
            </a:r>
          </a:p>
        </p:txBody>
      </p:sp>
      <p:pic>
        <p:nvPicPr>
          <p:cNvPr id="5" name="Picture 2" descr="Phuket: Two video referees for World Cup semis and final‎">
            <a:extLst>
              <a:ext uri="{FF2B5EF4-FFF2-40B4-BE49-F238E27FC236}">
                <a16:creationId xmlns:a16="http://schemas.microsoft.com/office/drawing/2014/main" id="{86B27998-CC5C-F748-B5F5-C224CB6E48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895" y="4665670"/>
            <a:ext cx="2333063" cy="1312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56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F30A39-E841-9B40-933C-224D24923FDA}"/>
              </a:ext>
            </a:extLst>
          </p:cNvPr>
          <p:cNvSpPr>
            <a:spLocks noGrp="1"/>
          </p:cNvSpPr>
          <p:nvPr>
            <p:ph idx="1"/>
          </p:nvPr>
        </p:nvSpPr>
        <p:spPr>
          <a:xfrm>
            <a:off x="228599" y="1346076"/>
            <a:ext cx="10071539" cy="3373069"/>
          </a:xfrm>
        </p:spPr>
        <p:txBody>
          <a:bodyPr>
            <a:normAutofit fontScale="77500" lnSpcReduction="20000"/>
          </a:bodyPr>
          <a:lstStyle/>
          <a:p>
            <a:pPr lvl="1">
              <a:lnSpc>
                <a:spcPct val="150000"/>
              </a:lnSpc>
            </a:pPr>
            <a:r>
              <a:rPr lang="en-US" dirty="0"/>
              <a:t>Fighter-specific features</a:t>
            </a:r>
          </a:p>
          <a:p>
            <a:pPr lvl="2">
              <a:lnSpc>
                <a:spcPct val="150000"/>
              </a:lnSpc>
            </a:pPr>
            <a:r>
              <a:rPr lang="en-US" dirty="0"/>
              <a:t>Age, Height, Reach, Stance, Weight Class</a:t>
            </a:r>
          </a:p>
          <a:p>
            <a:pPr lvl="1">
              <a:lnSpc>
                <a:spcPct val="150000"/>
              </a:lnSpc>
            </a:pPr>
            <a:r>
              <a:rPr lang="en-US" dirty="0"/>
              <a:t>Fight-related features</a:t>
            </a:r>
          </a:p>
          <a:p>
            <a:pPr lvl="2">
              <a:lnSpc>
                <a:spcPct val="150000"/>
              </a:lnSpc>
            </a:pPr>
            <a:r>
              <a:rPr lang="en-US" b="1" dirty="0"/>
              <a:t>Strikes</a:t>
            </a:r>
            <a:r>
              <a:rPr lang="en-US" dirty="0"/>
              <a:t>: Landed, Absorbed, Defended, Accuracy</a:t>
            </a:r>
          </a:p>
          <a:p>
            <a:pPr lvl="2">
              <a:lnSpc>
                <a:spcPct val="150000"/>
              </a:lnSpc>
            </a:pPr>
            <a:r>
              <a:rPr lang="en-US" dirty="0"/>
              <a:t>Takedown: Landed, Defended, Accuracy</a:t>
            </a:r>
          </a:p>
          <a:p>
            <a:pPr lvl="2">
              <a:lnSpc>
                <a:spcPct val="150000"/>
              </a:lnSpc>
            </a:pPr>
            <a:r>
              <a:rPr lang="en-US" dirty="0"/>
              <a:t>Submission: Attempted</a:t>
            </a:r>
          </a:p>
          <a:p>
            <a:pPr lvl="1">
              <a:lnSpc>
                <a:spcPct val="150000"/>
              </a:lnSpc>
            </a:pPr>
            <a:r>
              <a:rPr lang="en-US" dirty="0"/>
              <a:t>Other features</a:t>
            </a:r>
          </a:p>
          <a:p>
            <a:pPr lvl="2">
              <a:lnSpc>
                <a:spcPct val="150000"/>
              </a:lnSpc>
            </a:pPr>
            <a:r>
              <a:rPr lang="en-US" dirty="0"/>
              <a:t>Round end, Method, Title Fight</a:t>
            </a:r>
          </a:p>
        </p:txBody>
      </p:sp>
      <p:sp>
        <p:nvSpPr>
          <p:cNvPr id="6" name="Title 1">
            <a:extLst>
              <a:ext uri="{FF2B5EF4-FFF2-40B4-BE49-F238E27FC236}">
                <a16:creationId xmlns:a16="http://schemas.microsoft.com/office/drawing/2014/main" id="{77F860E0-6EA9-974A-BE09-F11B4973D142}"/>
              </a:ext>
            </a:extLst>
          </p:cNvPr>
          <p:cNvSpPr txBox="1">
            <a:spLocks/>
          </p:cNvSpPr>
          <p:nvPr/>
        </p:nvSpPr>
        <p:spPr>
          <a:xfrm>
            <a:off x="483870" y="2165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dirty="0"/>
              <a:t>Data Cleaning (Feature Selection)</a:t>
            </a:r>
          </a:p>
        </p:txBody>
      </p:sp>
      <p:pic>
        <p:nvPicPr>
          <p:cNvPr id="4" name="Picture 3">
            <a:extLst>
              <a:ext uri="{FF2B5EF4-FFF2-40B4-BE49-F238E27FC236}">
                <a16:creationId xmlns:a16="http://schemas.microsoft.com/office/drawing/2014/main" id="{E43B030C-813E-2348-BD83-EE057509186B}"/>
              </a:ext>
            </a:extLst>
          </p:cNvPr>
          <p:cNvPicPr>
            <a:picLocks noChangeAspect="1"/>
          </p:cNvPicPr>
          <p:nvPr/>
        </p:nvPicPr>
        <p:blipFill>
          <a:blip r:embed="rId3"/>
          <a:stretch>
            <a:fillRect/>
          </a:stretch>
        </p:blipFill>
        <p:spPr>
          <a:xfrm>
            <a:off x="998735" y="4719145"/>
            <a:ext cx="7654158" cy="1858730"/>
          </a:xfrm>
          <a:prstGeom prst="rect">
            <a:avLst/>
          </a:prstGeom>
        </p:spPr>
      </p:pic>
    </p:spTree>
    <p:extLst>
      <p:ext uri="{BB962C8B-B14F-4D97-AF65-F5344CB8AC3E}">
        <p14:creationId xmlns:p14="http://schemas.microsoft.com/office/powerpoint/2010/main" val="2508508874"/>
      </p:ext>
    </p:extLst>
  </p:cSld>
  <p:clrMapOvr>
    <a:masterClrMapping/>
  </p:clrMapOvr>
</p:sld>
</file>

<file path=ppt/theme/theme1.xml><?xml version="1.0" encoding="utf-8"?>
<a:theme xmlns:a="http://schemas.openxmlformats.org/drawingml/2006/main" name="Football Club Company Profile by Slidesgo">
  <a:themeElements>
    <a:clrScheme name="Simple Light">
      <a:dk1>
        <a:srgbClr val="DE362B"/>
      </a:dk1>
      <a:lt1>
        <a:srgbClr val="1F1B20"/>
      </a:lt1>
      <a:dk2>
        <a:srgbClr val="FBFBF9"/>
      </a:dk2>
      <a:lt2>
        <a:srgbClr val="CECED1"/>
      </a:lt2>
      <a:accent1>
        <a:srgbClr val="FFFFFF"/>
      </a:accent1>
      <a:accent2>
        <a:srgbClr val="7F7E81"/>
      </a:accent2>
      <a:accent3>
        <a:srgbClr val="FFFFFF"/>
      </a:accent3>
      <a:accent4>
        <a:srgbClr val="FFFFFF"/>
      </a:accent4>
      <a:accent5>
        <a:srgbClr val="FFFFFF"/>
      </a:accent5>
      <a:accent6>
        <a:srgbClr val="FFFFFF"/>
      </a:accent6>
      <a:hlink>
        <a:srgbClr val="DE36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cturnal Textured Backgrounds for MK by Slidesgo">
  <a:themeElements>
    <a:clrScheme name="Simple Light">
      <a:dk1>
        <a:srgbClr val="FFFFFF"/>
      </a:dk1>
      <a:lt1>
        <a:srgbClr val="161616"/>
      </a:lt1>
      <a:dk2>
        <a:srgbClr val="DF3500"/>
      </a:dk2>
      <a:lt2>
        <a:srgbClr val="DF3500"/>
      </a:lt2>
      <a:accent1>
        <a:srgbClr val="DF3500"/>
      </a:accent1>
      <a:accent2>
        <a:srgbClr val="DF3500"/>
      </a:accent2>
      <a:accent3>
        <a:srgbClr val="DF3500"/>
      </a:accent3>
      <a:accent4>
        <a:srgbClr val="DF3500"/>
      </a:accent4>
      <a:accent5>
        <a:srgbClr val="DF3500"/>
      </a:accent5>
      <a:accent6>
        <a:srgbClr val="DF35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Football Club Company Profile by Slidesgo</Template>
  <TotalTime>39695</TotalTime>
  <Words>2248</Words>
  <Application>Microsoft Macintosh PowerPoint</Application>
  <PresentationFormat>Widescreen</PresentationFormat>
  <Paragraphs>328</Paragraphs>
  <Slides>43</Slides>
  <Notes>30</Notes>
  <HiddenSlides>13</HiddenSlides>
  <MMClips>5</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43</vt:i4>
      </vt:variant>
    </vt:vector>
  </HeadingPairs>
  <TitlesOfParts>
    <vt:vector size="64" baseType="lpstr">
      <vt:lpstr>Anaheim</vt:lpstr>
      <vt:lpstr>Arial</vt:lpstr>
      <vt:lpstr>Arimo</vt:lpstr>
      <vt:lpstr>Bebas Neue</vt:lpstr>
      <vt:lpstr>Calibri</vt:lpstr>
      <vt:lpstr>Calibri Light</vt:lpstr>
      <vt:lpstr>Dela Gothic One</vt:lpstr>
      <vt:lpstr>DM Sans</vt:lpstr>
      <vt:lpstr>Lato</vt:lpstr>
      <vt:lpstr>Montserrat</vt:lpstr>
      <vt:lpstr>Montserrat Black</vt:lpstr>
      <vt:lpstr>Nunito</vt:lpstr>
      <vt:lpstr>Open Sans</vt:lpstr>
      <vt:lpstr>Proxima Nova</vt:lpstr>
      <vt:lpstr>Proxima Nova Semibold</vt:lpstr>
      <vt:lpstr>Roboto Condensed Light</vt:lpstr>
      <vt:lpstr>Football Club Company Profile by Slidesgo</vt:lpstr>
      <vt:lpstr>Slidesgo Final Pages</vt:lpstr>
      <vt:lpstr>Nocturnal Textured Backgrounds for MK by Slidesgo</vt:lpstr>
      <vt:lpstr>1_Slidesgo Final Pages</vt:lpstr>
      <vt:lpstr>Office Theme</vt:lpstr>
      <vt:lpstr>PowerPoint Presentation</vt:lpstr>
      <vt:lpstr>Overview</vt:lpstr>
      <vt:lpstr>PowerPoint Presentation</vt:lpstr>
      <vt:lpstr>Background A quick introduction on MMA</vt:lpstr>
      <vt:lpstr>Background A quick introduction on MMA</vt:lpstr>
      <vt:lpstr>How are fights scored?</vt:lpstr>
      <vt:lpstr>PowerPoint Presentation</vt:lpstr>
      <vt:lpstr>PowerPoint Presentation</vt:lpstr>
      <vt:lpstr>PowerPoint Presentation</vt:lpstr>
      <vt:lpstr>EDA</vt:lpstr>
      <vt:lpstr>EDA</vt:lpstr>
      <vt:lpstr>MMA Fight Predictor</vt:lpstr>
      <vt:lpstr>Modelling</vt:lpstr>
      <vt:lpstr>PowerPoint Presentation</vt:lpstr>
      <vt:lpstr>Prediction</vt:lpstr>
      <vt:lpstr>Prediction</vt:lpstr>
      <vt:lpstr>Computer Vision Analysis of Strikes</vt:lpstr>
      <vt:lpstr>Data Collection</vt:lpstr>
      <vt:lpstr>Modelling (LSTM)</vt:lpstr>
      <vt:lpstr> </vt:lpstr>
      <vt:lpstr>Data Preprocessing</vt:lpstr>
      <vt:lpstr>EDA</vt:lpstr>
      <vt:lpstr>Modelling</vt:lpstr>
      <vt:lpstr>Model Results</vt:lpstr>
      <vt:lpstr>Feature Importance</vt:lpstr>
      <vt:lpstr>Visualization of shoulder and hip angles</vt:lpstr>
      <vt:lpstr>Potential use</vt:lpstr>
      <vt:lpstr>PowerPoint Presentation</vt:lpstr>
      <vt:lpstr>Challenges faced / Limitations</vt:lpstr>
      <vt:lpstr>Future Improvements</vt:lpstr>
      <vt:lpstr>Conclusion</vt:lpstr>
      <vt:lpstr>PowerPoint Presentation</vt:lpstr>
      <vt:lpstr>PowerPoint Presentation</vt:lpstr>
      <vt:lpstr>PowerPoint Presentation</vt:lpstr>
      <vt:lpstr>Limitations of multiperson pose estimation</vt:lpstr>
      <vt:lpstr>Classical vs Deep Learning Human Pose Estimation (HPE)</vt:lpstr>
      <vt:lpstr>Ghost Slide</vt:lpstr>
      <vt:lpstr>Modeling</vt:lpstr>
      <vt:lpstr>Methods</vt:lpstr>
      <vt:lpstr>Flow</vt:lpstr>
      <vt:lpstr>Masking pics</vt:lpstr>
      <vt:lpstr>Limitations</vt:lpstr>
      <vt:lpstr>To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ONG WEN BIN</dc:creator>
  <cp:lastModifiedBy>ONG WEN BIN</cp:lastModifiedBy>
  <cp:revision>10</cp:revision>
  <dcterms:created xsi:type="dcterms:W3CDTF">2021-11-17T15:56:55Z</dcterms:created>
  <dcterms:modified xsi:type="dcterms:W3CDTF">2021-12-22T02:44:29Z</dcterms:modified>
</cp:coreProperties>
</file>